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4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</p:sldIdLst>
  <p:sldSz cy="5143500" cx="9144000"/>
  <p:notesSz cx="6858000" cy="9144000"/>
  <p:embeddedFontLst>
    <p:embeddedFont>
      <p:font typeface="Roboto Black"/>
      <p:bold r:id="rId21"/>
      <p:boldItalic r:id="rId22"/>
    </p:embeddedFont>
    <p:embeddedFont>
      <p:font typeface="Roboto Thin"/>
      <p:regular r:id="rId23"/>
      <p:bold r:id="rId24"/>
      <p:italic r:id="rId25"/>
      <p:boldItalic r:id="rId26"/>
    </p:embeddedFont>
    <p:embeddedFont>
      <p:font typeface="Roboto"/>
      <p:regular r:id="rId27"/>
      <p:bold r:id="rId28"/>
      <p:italic r:id="rId29"/>
      <p:boldItalic r:id="rId30"/>
    </p:embeddedFont>
    <p:embeddedFont>
      <p:font typeface="Didact Gothic"/>
      <p:regular r:id="rId31"/>
    </p:embeddedFont>
    <p:embeddedFont>
      <p:font typeface="Roboto Mono Thin"/>
      <p:regular r:id="rId32"/>
      <p:bold r:id="rId33"/>
      <p:italic r:id="rId34"/>
      <p:boldItalic r:id="rId35"/>
    </p:embeddedFont>
    <p:embeddedFont>
      <p:font typeface="Roboto Light"/>
      <p:regular r:id="rId36"/>
      <p:bold r:id="rId37"/>
      <p:italic r:id="rId38"/>
      <p:boldItalic r:id="rId39"/>
    </p:embeddedFont>
    <p:embeddedFont>
      <p:font typeface="Bree Serif"/>
      <p:regular r:id="rId4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BreeSerif-regular.fntdata"/><Relationship Id="rId20" Type="http://schemas.openxmlformats.org/officeDocument/2006/relationships/slide" Target="slides/slide16.xml"/><Relationship Id="rId22" Type="http://schemas.openxmlformats.org/officeDocument/2006/relationships/font" Target="fonts/RobotoBlack-boldItalic.fntdata"/><Relationship Id="rId21" Type="http://schemas.openxmlformats.org/officeDocument/2006/relationships/font" Target="fonts/RobotoBlack-bold.fntdata"/><Relationship Id="rId24" Type="http://schemas.openxmlformats.org/officeDocument/2006/relationships/font" Target="fonts/RobotoThin-bold.fntdata"/><Relationship Id="rId23" Type="http://schemas.openxmlformats.org/officeDocument/2006/relationships/font" Target="fonts/RobotoThin-regular.fntdata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font" Target="fonts/RobotoThin-boldItalic.fntdata"/><Relationship Id="rId25" Type="http://schemas.openxmlformats.org/officeDocument/2006/relationships/font" Target="fonts/RobotoThin-italic.fntdata"/><Relationship Id="rId28" Type="http://schemas.openxmlformats.org/officeDocument/2006/relationships/font" Target="fonts/Roboto-bold.fntdata"/><Relationship Id="rId27" Type="http://schemas.openxmlformats.org/officeDocument/2006/relationships/font" Target="fonts/Roboto-regular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29" Type="http://schemas.openxmlformats.org/officeDocument/2006/relationships/font" Target="fonts/Roboto-italic.fntdata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1" Type="http://schemas.openxmlformats.org/officeDocument/2006/relationships/font" Target="fonts/DidactGothic-regular.fntdata"/><Relationship Id="rId30" Type="http://schemas.openxmlformats.org/officeDocument/2006/relationships/font" Target="fonts/Roboto-boldItalic.fntdata"/><Relationship Id="rId11" Type="http://schemas.openxmlformats.org/officeDocument/2006/relationships/slide" Target="slides/slide7.xml"/><Relationship Id="rId33" Type="http://schemas.openxmlformats.org/officeDocument/2006/relationships/font" Target="fonts/RobotoMonoThin-bold.fntdata"/><Relationship Id="rId10" Type="http://schemas.openxmlformats.org/officeDocument/2006/relationships/slide" Target="slides/slide6.xml"/><Relationship Id="rId32" Type="http://schemas.openxmlformats.org/officeDocument/2006/relationships/font" Target="fonts/RobotoMonoThin-regular.fntdata"/><Relationship Id="rId13" Type="http://schemas.openxmlformats.org/officeDocument/2006/relationships/slide" Target="slides/slide9.xml"/><Relationship Id="rId35" Type="http://schemas.openxmlformats.org/officeDocument/2006/relationships/font" Target="fonts/RobotoMonoThin-boldItalic.fntdata"/><Relationship Id="rId12" Type="http://schemas.openxmlformats.org/officeDocument/2006/relationships/slide" Target="slides/slide8.xml"/><Relationship Id="rId34" Type="http://schemas.openxmlformats.org/officeDocument/2006/relationships/font" Target="fonts/RobotoMonoThin-italic.fntdata"/><Relationship Id="rId15" Type="http://schemas.openxmlformats.org/officeDocument/2006/relationships/slide" Target="slides/slide11.xml"/><Relationship Id="rId37" Type="http://schemas.openxmlformats.org/officeDocument/2006/relationships/font" Target="fonts/RobotoLight-bold.fntdata"/><Relationship Id="rId14" Type="http://schemas.openxmlformats.org/officeDocument/2006/relationships/slide" Target="slides/slide10.xml"/><Relationship Id="rId36" Type="http://schemas.openxmlformats.org/officeDocument/2006/relationships/font" Target="fonts/RobotoLight-regular.fntdata"/><Relationship Id="rId17" Type="http://schemas.openxmlformats.org/officeDocument/2006/relationships/slide" Target="slides/slide13.xml"/><Relationship Id="rId39" Type="http://schemas.openxmlformats.org/officeDocument/2006/relationships/font" Target="fonts/RobotoLight-boldItalic.fntdata"/><Relationship Id="rId16" Type="http://schemas.openxmlformats.org/officeDocument/2006/relationships/slide" Target="slides/slide12.xml"/><Relationship Id="rId38" Type="http://schemas.openxmlformats.org/officeDocument/2006/relationships/font" Target="fonts/RobotoLight-italic.fntdata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.jpg>
</file>

<file path=ppt/media/image2.jpg>
</file>

<file path=ppt/media/image3.png>
</file>

<file path=ppt/media/image4.png>
</file>

<file path=ppt/media/image5.png>
</file>

<file path=ppt/media/image6.jpg>
</file>

<file path=ppt/media/image7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5dc4e38d75_0_8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Google Shape;99;g5dc4e38d75_0_8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4" name="Shape 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" name="Google Shape;385;g1ef13fa9713_0_3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6" name="Google Shape;386;g1ef13fa9713_0_3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5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6" name="Google Shape;396;g1ef13fa9713_0_3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7" name="Google Shape;397;g1ef13fa9713_0_3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8" name="Shape 5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9" name="Google Shape;519;g1ef13fa9713_0_5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0" name="Google Shape;520;g1ef13fa9713_0_5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9" name="Shape 5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0" name="Google Shape;530;g1ef13fa9713_0_57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1" name="Google Shape;531;g1ef13fa9713_0_5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8" name="Shape 6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9" name="Google Shape;609;g5bb3dc62fd_0_11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0" name="Google Shape;610;g5bb3dc62fd_0_11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6" name="Shape 6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7" name="Google Shape;637;g5dc4e38d75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8" name="Google Shape;638;g5dc4e38d75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7" name="Shape 6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8" name="Google Shape;648;g5d5c1b5eee_0_1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9" name="Google Shape;649;g5d5c1b5eee_0_1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g1ef13fa9713_0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8" name="Google Shape;208;g1ef13fa9713_0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g5ba3f769e1_0_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4" name="Google Shape;224;g5ba3f769e1_0_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g1ef13fa9713_0_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6" name="Google Shape;236;g1ef13fa9713_0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g1ef13fa9713_0_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5" name="Google Shape;245;g1ef13fa9713_0_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g5bb3dc62fd_0_10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1" name="Google Shape;261;g5bb3dc62fd_0_10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8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g5c99e1ede3_0_1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0" name="Google Shape;270;g5c99e1ede3_0_1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2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g1ef13fa9713_0_8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4" name="Google Shape;294;g1ef13fa9713_0_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7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g5bb3dc62fd_0_108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9" name="Google Shape;309;g5bb3dc62fd_0_10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PENING TITLE" type="title">
  <p:cSld name="TITLE">
    <p:bg>
      <p:bgPr>
        <a:gradFill>
          <a:gsLst>
            <a:gs pos="0">
              <a:srgbClr val="052643"/>
            </a:gs>
            <a:gs pos="100000">
              <a:srgbClr val="041523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/>
          <p:nvPr>
            <p:ph type="ctrTitle"/>
          </p:nvPr>
        </p:nvSpPr>
        <p:spPr>
          <a:xfrm>
            <a:off x="5237375" y="3670025"/>
            <a:ext cx="3129600" cy="606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000"/>
              <a:buFont typeface="Roboto Black"/>
              <a:buNone/>
              <a:defRPr b="0" sz="30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600"/>
              <a:buNone/>
              <a:defRPr sz="3600">
                <a:solidFill>
                  <a:srgbClr val="48FFD5"/>
                </a:solidFill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600"/>
              <a:buNone/>
              <a:defRPr sz="3600">
                <a:solidFill>
                  <a:srgbClr val="48FFD5"/>
                </a:solidFill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600"/>
              <a:buNone/>
              <a:defRPr sz="3600">
                <a:solidFill>
                  <a:srgbClr val="48FFD5"/>
                </a:solidFill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600"/>
              <a:buNone/>
              <a:defRPr sz="3600">
                <a:solidFill>
                  <a:srgbClr val="48FFD5"/>
                </a:solidFill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600"/>
              <a:buNone/>
              <a:defRPr sz="3600">
                <a:solidFill>
                  <a:srgbClr val="48FFD5"/>
                </a:solidFill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600"/>
              <a:buNone/>
              <a:defRPr sz="3600">
                <a:solidFill>
                  <a:srgbClr val="48FFD5"/>
                </a:solidFill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600"/>
              <a:buNone/>
              <a:defRPr sz="3600">
                <a:solidFill>
                  <a:srgbClr val="48FFD5"/>
                </a:solidFill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600"/>
              <a:buNone/>
              <a:defRPr sz="3600">
                <a:solidFill>
                  <a:srgbClr val="48FFD5"/>
                </a:solidFill>
              </a:defRPr>
            </a:lvl9pPr>
          </a:lstStyle>
          <a:p/>
        </p:txBody>
      </p:sp>
      <p:sp>
        <p:nvSpPr>
          <p:cNvPr id="10" name="Google Shape;10;p2"/>
          <p:cNvSpPr txBox="1"/>
          <p:nvPr>
            <p:ph idx="1" type="subTitle"/>
          </p:nvPr>
        </p:nvSpPr>
        <p:spPr>
          <a:xfrm>
            <a:off x="5237375" y="4181150"/>
            <a:ext cx="3129600" cy="60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1200"/>
              <a:buNone/>
              <a:defRPr sz="1200">
                <a:solidFill>
                  <a:srgbClr val="48FFD5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1200"/>
              <a:buNone/>
              <a:defRPr sz="1200">
                <a:solidFill>
                  <a:srgbClr val="48FFD5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1200"/>
              <a:buNone/>
              <a:defRPr sz="1200">
                <a:solidFill>
                  <a:srgbClr val="48FFD5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1200"/>
              <a:buNone/>
              <a:defRPr sz="1200">
                <a:solidFill>
                  <a:srgbClr val="48FFD5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1200"/>
              <a:buNone/>
              <a:defRPr sz="1200">
                <a:solidFill>
                  <a:srgbClr val="48FFD5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1200"/>
              <a:buNone/>
              <a:defRPr sz="1200">
                <a:solidFill>
                  <a:srgbClr val="48FFD5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1200"/>
              <a:buNone/>
              <a:defRPr sz="1200">
                <a:solidFill>
                  <a:srgbClr val="48FFD5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1200"/>
              <a:buNone/>
              <a:defRPr sz="1200">
                <a:solidFill>
                  <a:srgbClr val="48FFD5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COLUMNS 2 ">
  <p:cSld name="TITLE_1_1_1_1_1">
    <p:bg>
      <p:bgPr>
        <a:gradFill>
          <a:gsLst>
            <a:gs pos="0">
              <a:srgbClr val="052643"/>
            </a:gs>
            <a:gs pos="100000">
              <a:srgbClr val="041523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1"/>
          <p:cNvSpPr txBox="1"/>
          <p:nvPr>
            <p:ph idx="1" type="subTitle"/>
          </p:nvPr>
        </p:nvSpPr>
        <p:spPr>
          <a:xfrm>
            <a:off x="3874944" y="3523425"/>
            <a:ext cx="1394100" cy="50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None/>
              <a:defRPr sz="900">
                <a:solidFill>
                  <a:srgbClr val="E3E9ED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None/>
              <a:defRPr sz="900">
                <a:solidFill>
                  <a:srgbClr val="E3E9ED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None/>
              <a:defRPr sz="900">
                <a:solidFill>
                  <a:srgbClr val="E3E9ED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None/>
              <a:defRPr sz="900">
                <a:solidFill>
                  <a:srgbClr val="E3E9ED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None/>
              <a:defRPr sz="900">
                <a:solidFill>
                  <a:srgbClr val="E3E9ED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None/>
              <a:defRPr sz="900">
                <a:solidFill>
                  <a:srgbClr val="E3E9ED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None/>
              <a:defRPr sz="900">
                <a:solidFill>
                  <a:srgbClr val="E3E9ED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None/>
              <a:defRPr sz="900">
                <a:solidFill>
                  <a:srgbClr val="E3E9ED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None/>
              <a:defRPr sz="900">
                <a:solidFill>
                  <a:srgbClr val="E3E9ED"/>
                </a:solidFill>
              </a:defRPr>
            </a:lvl9pPr>
          </a:lstStyle>
          <a:p/>
        </p:txBody>
      </p:sp>
      <p:sp>
        <p:nvSpPr>
          <p:cNvPr id="68" name="Google Shape;68;p11"/>
          <p:cNvSpPr txBox="1"/>
          <p:nvPr>
            <p:ph idx="2" type="subTitle"/>
          </p:nvPr>
        </p:nvSpPr>
        <p:spPr>
          <a:xfrm>
            <a:off x="6042106" y="3192125"/>
            <a:ext cx="1394100" cy="50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None/>
              <a:defRPr sz="900">
                <a:solidFill>
                  <a:srgbClr val="E3E9ED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None/>
              <a:defRPr sz="900">
                <a:solidFill>
                  <a:srgbClr val="E3E9ED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None/>
              <a:defRPr sz="900">
                <a:solidFill>
                  <a:srgbClr val="E3E9ED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None/>
              <a:defRPr sz="900">
                <a:solidFill>
                  <a:srgbClr val="E3E9ED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None/>
              <a:defRPr sz="900">
                <a:solidFill>
                  <a:srgbClr val="E3E9ED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None/>
              <a:defRPr sz="900">
                <a:solidFill>
                  <a:srgbClr val="E3E9ED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None/>
              <a:defRPr sz="900">
                <a:solidFill>
                  <a:srgbClr val="E3E9ED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None/>
              <a:defRPr sz="900">
                <a:solidFill>
                  <a:srgbClr val="E3E9ED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None/>
              <a:defRPr sz="900">
                <a:solidFill>
                  <a:srgbClr val="E3E9ED"/>
                </a:solidFill>
              </a:defRPr>
            </a:lvl9pPr>
          </a:lstStyle>
          <a:p/>
        </p:txBody>
      </p:sp>
      <p:sp>
        <p:nvSpPr>
          <p:cNvPr id="69" name="Google Shape;69;p11"/>
          <p:cNvSpPr txBox="1"/>
          <p:nvPr>
            <p:ph idx="3" type="subTitle"/>
          </p:nvPr>
        </p:nvSpPr>
        <p:spPr>
          <a:xfrm>
            <a:off x="1707794" y="3891050"/>
            <a:ext cx="1394100" cy="50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None/>
              <a:defRPr sz="900">
                <a:solidFill>
                  <a:srgbClr val="E3E9ED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None/>
              <a:defRPr sz="900">
                <a:solidFill>
                  <a:srgbClr val="E3E9ED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None/>
              <a:defRPr sz="900">
                <a:solidFill>
                  <a:srgbClr val="E3E9ED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None/>
              <a:defRPr sz="900">
                <a:solidFill>
                  <a:srgbClr val="E3E9ED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None/>
              <a:defRPr sz="900">
                <a:solidFill>
                  <a:srgbClr val="E3E9ED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None/>
              <a:defRPr sz="900">
                <a:solidFill>
                  <a:srgbClr val="E3E9ED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None/>
              <a:defRPr sz="900">
                <a:solidFill>
                  <a:srgbClr val="E3E9ED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None/>
              <a:defRPr sz="900">
                <a:solidFill>
                  <a:srgbClr val="E3E9ED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None/>
              <a:defRPr sz="900">
                <a:solidFill>
                  <a:srgbClr val="E3E9ED"/>
                </a:solidFill>
              </a:defRPr>
            </a:lvl9pPr>
          </a:lstStyle>
          <a:p/>
        </p:txBody>
      </p:sp>
      <p:sp>
        <p:nvSpPr>
          <p:cNvPr id="70" name="Google Shape;70;p11"/>
          <p:cNvSpPr txBox="1"/>
          <p:nvPr>
            <p:ph type="ctrTitle"/>
          </p:nvPr>
        </p:nvSpPr>
        <p:spPr>
          <a:xfrm>
            <a:off x="3533994" y="3422225"/>
            <a:ext cx="2076000" cy="19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Font typeface="Roboto Black"/>
              <a:buNone/>
              <a:defRPr b="0" sz="900">
                <a:solidFill>
                  <a:srgbClr val="E3E9ED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Font typeface="Roboto Black"/>
              <a:buNone/>
              <a:defRPr b="0" sz="900">
                <a:solidFill>
                  <a:srgbClr val="E3E9ED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Font typeface="Roboto Black"/>
              <a:buNone/>
              <a:defRPr b="0" sz="900">
                <a:solidFill>
                  <a:srgbClr val="E3E9ED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Font typeface="Roboto Black"/>
              <a:buNone/>
              <a:defRPr b="0" sz="900">
                <a:solidFill>
                  <a:srgbClr val="E3E9ED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Font typeface="Roboto Black"/>
              <a:buNone/>
              <a:defRPr b="0" sz="900">
                <a:solidFill>
                  <a:srgbClr val="E3E9ED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Font typeface="Roboto Black"/>
              <a:buNone/>
              <a:defRPr b="0" sz="900">
                <a:solidFill>
                  <a:srgbClr val="E3E9ED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Font typeface="Roboto Black"/>
              <a:buNone/>
              <a:defRPr b="0" sz="900">
                <a:solidFill>
                  <a:srgbClr val="E3E9ED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Font typeface="Roboto Black"/>
              <a:buNone/>
              <a:defRPr b="0" sz="900">
                <a:solidFill>
                  <a:srgbClr val="E3E9ED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Font typeface="Roboto Black"/>
              <a:buNone/>
              <a:defRPr b="0" sz="900">
                <a:solidFill>
                  <a:srgbClr val="E3E9ED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/>
        </p:txBody>
      </p:sp>
      <p:sp>
        <p:nvSpPr>
          <p:cNvPr id="71" name="Google Shape;71;p11"/>
          <p:cNvSpPr txBox="1"/>
          <p:nvPr>
            <p:ph idx="4" type="ctrTitle"/>
          </p:nvPr>
        </p:nvSpPr>
        <p:spPr>
          <a:xfrm>
            <a:off x="5701156" y="3096475"/>
            <a:ext cx="2076000" cy="19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Font typeface="Roboto Black"/>
              <a:buNone/>
              <a:defRPr b="0" sz="900">
                <a:solidFill>
                  <a:srgbClr val="E3E9ED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Font typeface="Roboto Black"/>
              <a:buNone/>
              <a:defRPr b="0" sz="900">
                <a:solidFill>
                  <a:srgbClr val="E3E9ED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Font typeface="Roboto Black"/>
              <a:buNone/>
              <a:defRPr b="0" sz="900">
                <a:solidFill>
                  <a:srgbClr val="E3E9ED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Font typeface="Roboto Black"/>
              <a:buNone/>
              <a:defRPr b="0" sz="900">
                <a:solidFill>
                  <a:srgbClr val="E3E9ED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Font typeface="Roboto Black"/>
              <a:buNone/>
              <a:defRPr b="0" sz="900">
                <a:solidFill>
                  <a:srgbClr val="E3E9ED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Font typeface="Roboto Black"/>
              <a:buNone/>
              <a:defRPr b="0" sz="900">
                <a:solidFill>
                  <a:srgbClr val="E3E9ED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Font typeface="Roboto Black"/>
              <a:buNone/>
              <a:defRPr b="0" sz="900">
                <a:solidFill>
                  <a:srgbClr val="E3E9ED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Font typeface="Roboto Black"/>
              <a:buNone/>
              <a:defRPr b="0" sz="900">
                <a:solidFill>
                  <a:srgbClr val="E3E9ED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Font typeface="Roboto Black"/>
              <a:buNone/>
              <a:defRPr b="0" sz="900">
                <a:solidFill>
                  <a:srgbClr val="E3E9ED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/>
        </p:txBody>
      </p:sp>
      <p:sp>
        <p:nvSpPr>
          <p:cNvPr id="72" name="Google Shape;72;p11"/>
          <p:cNvSpPr txBox="1"/>
          <p:nvPr>
            <p:ph idx="5" type="ctrTitle"/>
          </p:nvPr>
        </p:nvSpPr>
        <p:spPr>
          <a:xfrm>
            <a:off x="1366844" y="3789650"/>
            <a:ext cx="2076000" cy="19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Font typeface="Roboto Black"/>
              <a:buNone/>
              <a:defRPr b="0" sz="900">
                <a:solidFill>
                  <a:srgbClr val="E3E9ED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Font typeface="Roboto Black"/>
              <a:buNone/>
              <a:defRPr b="0" sz="900">
                <a:solidFill>
                  <a:srgbClr val="E3E9ED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Font typeface="Roboto Black"/>
              <a:buNone/>
              <a:defRPr b="0" sz="900">
                <a:solidFill>
                  <a:srgbClr val="E3E9ED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Font typeface="Roboto Black"/>
              <a:buNone/>
              <a:defRPr b="0" sz="900">
                <a:solidFill>
                  <a:srgbClr val="E3E9ED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Font typeface="Roboto Black"/>
              <a:buNone/>
              <a:defRPr b="0" sz="900">
                <a:solidFill>
                  <a:srgbClr val="E3E9ED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Font typeface="Roboto Black"/>
              <a:buNone/>
              <a:defRPr b="0" sz="900">
                <a:solidFill>
                  <a:srgbClr val="E3E9ED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Font typeface="Roboto Black"/>
              <a:buNone/>
              <a:defRPr b="0" sz="900">
                <a:solidFill>
                  <a:srgbClr val="E3E9ED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Font typeface="Roboto Black"/>
              <a:buNone/>
              <a:defRPr b="0" sz="900">
                <a:solidFill>
                  <a:srgbClr val="E3E9ED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Font typeface="Roboto Black"/>
              <a:buNone/>
              <a:defRPr b="0" sz="900">
                <a:solidFill>
                  <a:srgbClr val="E3E9ED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/>
        </p:txBody>
      </p:sp>
      <p:sp>
        <p:nvSpPr>
          <p:cNvPr id="73" name="Google Shape;73;p11"/>
          <p:cNvSpPr txBox="1"/>
          <p:nvPr>
            <p:ph idx="6" type="ctrTitle"/>
          </p:nvPr>
        </p:nvSpPr>
        <p:spPr>
          <a:xfrm>
            <a:off x="311700" y="644550"/>
            <a:ext cx="8520600" cy="606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Roboto Black"/>
              <a:buNone/>
              <a:defRPr b="0" sz="30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GRAPHIC">
  <p:cSld name="TITLE_1_1_1_2">
    <p:bg>
      <p:bgPr>
        <a:gradFill>
          <a:gsLst>
            <a:gs pos="0">
              <a:srgbClr val="052643"/>
            </a:gs>
            <a:gs pos="100000">
              <a:srgbClr val="041523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2"/>
          <p:cNvSpPr txBox="1"/>
          <p:nvPr>
            <p:ph type="ctrTitle"/>
          </p:nvPr>
        </p:nvSpPr>
        <p:spPr>
          <a:xfrm>
            <a:off x="5822506" y="2519563"/>
            <a:ext cx="2076000" cy="19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Roboto Black"/>
              <a:buNone/>
              <a:defRPr b="0" sz="11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Roboto Black"/>
              <a:buNone/>
              <a:defRPr b="0" sz="11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Roboto Black"/>
              <a:buNone/>
              <a:defRPr b="0" sz="11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Roboto Black"/>
              <a:buNone/>
              <a:defRPr b="0" sz="11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Roboto Black"/>
              <a:buNone/>
              <a:defRPr b="0" sz="11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Roboto Black"/>
              <a:buNone/>
              <a:defRPr b="0" sz="11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Roboto Black"/>
              <a:buNone/>
              <a:defRPr b="0" sz="11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Roboto Black"/>
              <a:buNone/>
              <a:defRPr b="0" sz="11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Roboto Black"/>
              <a:buNone/>
              <a:defRPr b="0" sz="11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/>
        </p:txBody>
      </p:sp>
      <p:sp>
        <p:nvSpPr>
          <p:cNvPr id="76" name="Google Shape;76;p12"/>
          <p:cNvSpPr txBox="1"/>
          <p:nvPr>
            <p:ph idx="2" type="ctrTitle"/>
          </p:nvPr>
        </p:nvSpPr>
        <p:spPr>
          <a:xfrm>
            <a:off x="5822506" y="3943413"/>
            <a:ext cx="2076000" cy="19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Roboto Black"/>
              <a:buNone/>
              <a:defRPr b="0" sz="11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Roboto Black"/>
              <a:buNone/>
              <a:defRPr b="0" sz="11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Roboto Black"/>
              <a:buNone/>
              <a:defRPr b="0" sz="11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Roboto Black"/>
              <a:buNone/>
              <a:defRPr b="0" sz="11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Roboto Black"/>
              <a:buNone/>
              <a:defRPr b="0" sz="11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Roboto Black"/>
              <a:buNone/>
              <a:defRPr b="0" sz="11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Roboto Black"/>
              <a:buNone/>
              <a:defRPr b="0" sz="11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Roboto Black"/>
              <a:buNone/>
              <a:defRPr b="0" sz="11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Roboto Black"/>
              <a:buNone/>
              <a:defRPr b="0" sz="11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/>
        </p:txBody>
      </p:sp>
      <p:sp>
        <p:nvSpPr>
          <p:cNvPr id="77" name="Google Shape;77;p12"/>
          <p:cNvSpPr txBox="1"/>
          <p:nvPr>
            <p:ph idx="3" type="ctrTitle"/>
          </p:nvPr>
        </p:nvSpPr>
        <p:spPr>
          <a:xfrm>
            <a:off x="5822506" y="3231488"/>
            <a:ext cx="2076000" cy="19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Roboto Black"/>
              <a:buNone/>
              <a:defRPr b="0" sz="11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Roboto Black"/>
              <a:buNone/>
              <a:defRPr b="0" sz="11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Roboto Black"/>
              <a:buNone/>
              <a:defRPr b="0" sz="11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Roboto Black"/>
              <a:buNone/>
              <a:defRPr b="0" sz="11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Roboto Black"/>
              <a:buNone/>
              <a:defRPr b="0" sz="11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Roboto Black"/>
              <a:buNone/>
              <a:defRPr b="0" sz="11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Roboto Black"/>
              <a:buNone/>
              <a:defRPr b="0" sz="11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Roboto Black"/>
              <a:buNone/>
              <a:defRPr b="0" sz="11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Roboto Black"/>
              <a:buNone/>
              <a:defRPr b="0" sz="11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/>
        </p:txBody>
      </p:sp>
      <p:sp>
        <p:nvSpPr>
          <p:cNvPr id="78" name="Google Shape;78;p12"/>
          <p:cNvSpPr txBox="1"/>
          <p:nvPr>
            <p:ph hasCustomPrompt="1" idx="4" type="title"/>
          </p:nvPr>
        </p:nvSpPr>
        <p:spPr>
          <a:xfrm>
            <a:off x="5822506" y="1971825"/>
            <a:ext cx="1176900" cy="606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r>
              <a:t>xx%</a:t>
            </a:r>
          </a:p>
        </p:txBody>
      </p:sp>
      <p:sp>
        <p:nvSpPr>
          <p:cNvPr id="79" name="Google Shape;79;p12"/>
          <p:cNvSpPr txBox="1"/>
          <p:nvPr>
            <p:ph hasCustomPrompt="1" idx="5" type="title"/>
          </p:nvPr>
        </p:nvSpPr>
        <p:spPr>
          <a:xfrm>
            <a:off x="5822506" y="2712375"/>
            <a:ext cx="1176900" cy="606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r>
              <a:t>xx%</a:t>
            </a:r>
          </a:p>
        </p:txBody>
      </p:sp>
      <p:sp>
        <p:nvSpPr>
          <p:cNvPr id="80" name="Google Shape;80;p12"/>
          <p:cNvSpPr txBox="1"/>
          <p:nvPr>
            <p:ph hasCustomPrompt="1" idx="6" type="title"/>
          </p:nvPr>
        </p:nvSpPr>
        <p:spPr>
          <a:xfrm>
            <a:off x="5822506" y="3442200"/>
            <a:ext cx="1176900" cy="606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r>
              <a:t>xx%</a:t>
            </a:r>
          </a:p>
        </p:txBody>
      </p:sp>
      <p:sp>
        <p:nvSpPr>
          <p:cNvPr id="81" name="Google Shape;81;p12"/>
          <p:cNvSpPr txBox="1"/>
          <p:nvPr>
            <p:ph idx="7" type="ctrTitle"/>
          </p:nvPr>
        </p:nvSpPr>
        <p:spPr>
          <a:xfrm>
            <a:off x="311700" y="644550"/>
            <a:ext cx="8520600" cy="606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Roboto Black"/>
              <a:buNone/>
              <a:defRPr b="0" sz="30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IMAGE 2">
  <p:cSld name="TITLE_1_1_1_2_2">
    <p:bg>
      <p:bgPr>
        <a:gradFill>
          <a:gsLst>
            <a:gs pos="0">
              <a:srgbClr val="052643"/>
            </a:gs>
            <a:gs pos="100000">
              <a:srgbClr val="041523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3"/>
          <p:cNvSpPr txBox="1"/>
          <p:nvPr>
            <p:ph type="ctrTitle"/>
          </p:nvPr>
        </p:nvSpPr>
        <p:spPr>
          <a:xfrm>
            <a:off x="311700" y="644550"/>
            <a:ext cx="8520600" cy="606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Roboto Black"/>
              <a:buNone/>
              <a:defRPr b="0" sz="30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TITLE_1_1_1_2_2_1_1">
    <p:bg>
      <p:bgPr>
        <a:gradFill>
          <a:gsLst>
            <a:gs pos="0">
              <a:srgbClr val="052643"/>
            </a:gs>
            <a:gs pos="100000">
              <a:srgbClr val="041523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4"/>
          <p:cNvSpPr/>
          <p:nvPr/>
        </p:nvSpPr>
        <p:spPr>
          <a:xfrm>
            <a:off x="3681325" y="543450"/>
            <a:ext cx="5803500" cy="40566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1EFFC1"/>
              </a:solidFill>
            </a:endParaRPr>
          </a:p>
        </p:txBody>
      </p:sp>
      <p:sp>
        <p:nvSpPr>
          <p:cNvPr id="86" name="Google Shape;86;p14"/>
          <p:cNvSpPr txBox="1"/>
          <p:nvPr>
            <p:ph type="ctrTitle"/>
          </p:nvPr>
        </p:nvSpPr>
        <p:spPr>
          <a:xfrm>
            <a:off x="3986575" y="1429225"/>
            <a:ext cx="3578100" cy="606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3000"/>
              <a:buFont typeface="Roboto Black"/>
              <a:buNone/>
              <a:defRPr b="0" sz="3000">
                <a:solidFill>
                  <a:srgbClr val="0E2A47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5200"/>
              <a:buNone/>
              <a:defRPr sz="5200">
                <a:solidFill>
                  <a:srgbClr val="0E2A47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5200"/>
              <a:buNone/>
              <a:defRPr sz="5200">
                <a:solidFill>
                  <a:srgbClr val="0E2A47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5200"/>
              <a:buNone/>
              <a:defRPr sz="5200">
                <a:solidFill>
                  <a:srgbClr val="0E2A47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5200"/>
              <a:buNone/>
              <a:defRPr sz="5200">
                <a:solidFill>
                  <a:srgbClr val="0E2A47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5200"/>
              <a:buNone/>
              <a:defRPr sz="5200">
                <a:solidFill>
                  <a:srgbClr val="0E2A47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5200"/>
              <a:buNone/>
              <a:defRPr sz="5200">
                <a:solidFill>
                  <a:srgbClr val="0E2A47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5200"/>
              <a:buNone/>
              <a:defRPr sz="5200">
                <a:solidFill>
                  <a:srgbClr val="0E2A47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5200"/>
              <a:buNone/>
              <a:defRPr sz="5200">
                <a:solidFill>
                  <a:srgbClr val="0E2A47"/>
                </a:solidFill>
              </a:defRPr>
            </a:lvl9pPr>
          </a:lstStyle>
          <a:p/>
        </p:txBody>
      </p:sp>
      <p:sp>
        <p:nvSpPr>
          <p:cNvPr id="87" name="Google Shape;87;p14"/>
          <p:cNvSpPr txBox="1"/>
          <p:nvPr>
            <p:ph idx="1" type="subTitle"/>
          </p:nvPr>
        </p:nvSpPr>
        <p:spPr>
          <a:xfrm>
            <a:off x="3986575" y="2421700"/>
            <a:ext cx="4470900" cy="187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000"/>
              <a:buNone/>
              <a:defRPr sz="1000">
                <a:solidFill>
                  <a:srgbClr val="0E2A47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900"/>
              <a:buFont typeface="Roboto Thin"/>
              <a:buNone/>
              <a:defRPr sz="900">
                <a:solidFill>
                  <a:srgbClr val="0E2A47"/>
                </a:solidFill>
                <a:latin typeface="Roboto Thin"/>
                <a:ea typeface="Roboto Thin"/>
                <a:cs typeface="Roboto Thin"/>
                <a:sym typeface="Roboto Thin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900"/>
              <a:buFont typeface="Roboto Thin"/>
              <a:buNone/>
              <a:defRPr sz="900">
                <a:solidFill>
                  <a:srgbClr val="0E2A47"/>
                </a:solidFill>
                <a:latin typeface="Roboto Thin"/>
                <a:ea typeface="Roboto Thin"/>
                <a:cs typeface="Roboto Thin"/>
                <a:sym typeface="Roboto Thin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900"/>
              <a:buFont typeface="Roboto Thin"/>
              <a:buNone/>
              <a:defRPr sz="900">
                <a:solidFill>
                  <a:srgbClr val="0E2A47"/>
                </a:solidFill>
                <a:latin typeface="Roboto Thin"/>
                <a:ea typeface="Roboto Thin"/>
                <a:cs typeface="Roboto Thin"/>
                <a:sym typeface="Roboto Thin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900"/>
              <a:buFont typeface="Roboto Thin"/>
              <a:buNone/>
              <a:defRPr sz="900">
                <a:solidFill>
                  <a:srgbClr val="0E2A47"/>
                </a:solidFill>
                <a:latin typeface="Roboto Thin"/>
                <a:ea typeface="Roboto Thin"/>
                <a:cs typeface="Roboto Thin"/>
                <a:sym typeface="Roboto Thin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900"/>
              <a:buFont typeface="Roboto Thin"/>
              <a:buNone/>
              <a:defRPr sz="900">
                <a:solidFill>
                  <a:srgbClr val="0E2A47"/>
                </a:solidFill>
                <a:latin typeface="Roboto Thin"/>
                <a:ea typeface="Roboto Thin"/>
                <a:cs typeface="Roboto Thin"/>
                <a:sym typeface="Roboto Thin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900"/>
              <a:buFont typeface="Roboto Thin"/>
              <a:buNone/>
              <a:defRPr sz="900">
                <a:solidFill>
                  <a:srgbClr val="0E2A47"/>
                </a:solidFill>
                <a:latin typeface="Roboto Thin"/>
                <a:ea typeface="Roboto Thin"/>
                <a:cs typeface="Roboto Thin"/>
                <a:sym typeface="Roboto Thin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900"/>
              <a:buFont typeface="Roboto Thin"/>
              <a:buNone/>
              <a:defRPr sz="900">
                <a:solidFill>
                  <a:srgbClr val="0E2A47"/>
                </a:solidFill>
                <a:latin typeface="Roboto Thin"/>
                <a:ea typeface="Roboto Thin"/>
                <a:cs typeface="Roboto Thin"/>
                <a:sym typeface="Roboto Thin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900"/>
              <a:buFont typeface="Roboto Thin"/>
              <a:buNone/>
              <a:defRPr sz="900">
                <a:solidFill>
                  <a:srgbClr val="0E2A47"/>
                </a:solidFill>
                <a:latin typeface="Roboto Thin"/>
                <a:ea typeface="Roboto Thin"/>
                <a:cs typeface="Roboto Thin"/>
                <a:sym typeface="Roboto Thin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REDITS">
  <p:cSld name="TITLE_1_1_2_1_1">
    <p:bg>
      <p:bgPr>
        <a:gradFill>
          <a:gsLst>
            <a:gs pos="0">
              <a:srgbClr val="052643"/>
            </a:gs>
            <a:gs pos="100000">
              <a:srgbClr val="041523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5"/>
          <p:cNvSpPr/>
          <p:nvPr/>
        </p:nvSpPr>
        <p:spPr>
          <a:xfrm>
            <a:off x="-349375" y="1621200"/>
            <a:ext cx="6832200" cy="2937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" name="Google Shape;90;p15"/>
          <p:cNvSpPr txBox="1"/>
          <p:nvPr>
            <p:ph idx="1" type="body"/>
          </p:nvPr>
        </p:nvSpPr>
        <p:spPr>
          <a:xfrm>
            <a:off x="810000" y="2169000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61234"/>
              </a:buClr>
              <a:buSzPts val="1000"/>
              <a:buChar char="●"/>
              <a:defRPr sz="1000">
                <a:solidFill>
                  <a:srgbClr val="161234"/>
                </a:solidFill>
              </a:defRPr>
            </a:lvl1pPr>
            <a:lvl2pPr indent="-292100" lvl="1" marL="914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161234"/>
              </a:buClr>
              <a:buSzPts val="1000"/>
              <a:buChar char="○"/>
              <a:defRPr sz="1000">
                <a:solidFill>
                  <a:srgbClr val="161234"/>
                </a:solidFill>
              </a:defRPr>
            </a:lvl2pPr>
            <a:lvl3pPr indent="-2921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161234"/>
              </a:buClr>
              <a:buSzPts val="1000"/>
              <a:buChar char="■"/>
              <a:defRPr sz="1000">
                <a:solidFill>
                  <a:srgbClr val="161234"/>
                </a:solidFill>
              </a:defRPr>
            </a:lvl3pPr>
            <a:lvl4pPr indent="-2921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161234"/>
              </a:buClr>
              <a:buSzPts val="1000"/>
              <a:buChar char="●"/>
              <a:defRPr sz="1000">
                <a:solidFill>
                  <a:srgbClr val="161234"/>
                </a:solidFill>
              </a:defRPr>
            </a:lvl4pPr>
            <a:lvl5pPr indent="-2921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161234"/>
              </a:buClr>
              <a:buSzPts val="1000"/>
              <a:buChar char="○"/>
              <a:defRPr sz="1000">
                <a:solidFill>
                  <a:srgbClr val="161234"/>
                </a:solidFill>
              </a:defRPr>
            </a:lvl5pPr>
            <a:lvl6pPr indent="-2921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161234"/>
              </a:buClr>
              <a:buSzPts val="1000"/>
              <a:buChar char="■"/>
              <a:defRPr sz="1000">
                <a:solidFill>
                  <a:srgbClr val="161234"/>
                </a:solidFill>
              </a:defRPr>
            </a:lvl6pPr>
            <a:lvl7pPr indent="-2921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161234"/>
              </a:buClr>
              <a:buSzPts val="1000"/>
              <a:buChar char="●"/>
              <a:defRPr sz="1000">
                <a:solidFill>
                  <a:srgbClr val="161234"/>
                </a:solidFill>
              </a:defRPr>
            </a:lvl7pPr>
            <a:lvl8pPr indent="-2921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161234"/>
              </a:buClr>
              <a:buSzPts val="1000"/>
              <a:buChar char="○"/>
              <a:defRPr sz="1000">
                <a:solidFill>
                  <a:srgbClr val="161234"/>
                </a:solidFill>
              </a:defRPr>
            </a:lvl8pPr>
            <a:lvl9pPr indent="-2921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161234"/>
              </a:buClr>
              <a:buSzPts val="1000"/>
              <a:buChar char="■"/>
              <a:defRPr sz="1000">
                <a:solidFill>
                  <a:srgbClr val="161234"/>
                </a:solidFill>
              </a:defRPr>
            </a:lvl9pPr>
          </a:lstStyle>
          <a:p/>
        </p:txBody>
      </p:sp>
      <p:sp>
        <p:nvSpPr>
          <p:cNvPr id="91" name="Google Shape;91;p15"/>
          <p:cNvSpPr txBox="1"/>
          <p:nvPr>
            <p:ph type="ctrTitle"/>
          </p:nvPr>
        </p:nvSpPr>
        <p:spPr>
          <a:xfrm>
            <a:off x="892325" y="644550"/>
            <a:ext cx="7940100" cy="606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Roboto Black"/>
              <a:buNone/>
              <a:defRPr b="0" sz="30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RESOURCES">
  <p:cSld name="TITLE_1_1_2_1_1_1">
    <p:bg>
      <p:bgPr>
        <a:solidFill>
          <a:schemeClr val="accent1"/>
        </a:solidFill>
      </p:bgPr>
    </p:bg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6"/>
          <p:cNvSpPr/>
          <p:nvPr/>
        </p:nvSpPr>
        <p:spPr>
          <a:xfrm>
            <a:off x="-349375" y="1287500"/>
            <a:ext cx="6832200" cy="3607200"/>
          </a:xfrm>
          <a:prstGeom prst="rect">
            <a:avLst/>
          </a:prstGeom>
          <a:gradFill>
            <a:gsLst>
              <a:gs pos="0">
                <a:srgbClr val="052643"/>
              </a:gs>
              <a:gs pos="100000">
                <a:srgbClr val="041523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p16"/>
          <p:cNvSpPr txBox="1"/>
          <p:nvPr>
            <p:ph idx="1" type="body"/>
          </p:nvPr>
        </p:nvSpPr>
        <p:spPr>
          <a:xfrm>
            <a:off x="810000" y="1478150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794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EFFC1"/>
              </a:buClr>
              <a:buSzPts val="800"/>
              <a:buChar char="●"/>
              <a:defRPr sz="800">
                <a:solidFill>
                  <a:srgbClr val="1EFFC1"/>
                </a:solidFill>
              </a:defRPr>
            </a:lvl1pPr>
            <a:lvl2pPr indent="-279400" lvl="1" marL="914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1EFFC1"/>
              </a:buClr>
              <a:buSzPts val="800"/>
              <a:buChar char="○"/>
              <a:defRPr sz="800">
                <a:solidFill>
                  <a:srgbClr val="1EFFC1"/>
                </a:solidFill>
              </a:defRPr>
            </a:lvl2pPr>
            <a:lvl3pPr indent="-2794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1EFFC1"/>
              </a:buClr>
              <a:buSzPts val="800"/>
              <a:buChar char="■"/>
              <a:defRPr sz="800">
                <a:solidFill>
                  <a:srgbClr val="1EFFC1"/>
                </a:solidFill>
              </a:defRPr>
            </a:lvl3pPr>
            <a:lvl4pPr indent="-2794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1EFFC1"/>
              </a:buClr>
              <a:buSzPts val="800"/>
              <a:buChar char="●"/>
              <a:defRPr sz="800">
                <a:solidFill>
                  <a:srgbClr val="1EFFC1"/>
                </a:solidFill>
              </a:defRPr>
            </a:lvl4pPr>
            <a:lvl5pPr indent="-2794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1EFFC1"/>
              </a:buClr>
              <a:buSzPts val="800"/>
              <a:buChar char="○"/>
              <a:defRPr sz="800">
                <a:solidFill>
                  <a:srgbClr val="1EFFC1"/>
                </a:solidFill>
              </a:defRPr>
            </a:lvl5pPr>
            <a:lvl6pPr indent="-2794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1EFFC1"/>
              </a:buClr>
              <a:buSzPts val="800"/>
              <a:buChar char="■"/>
              <a:defRPr sz="800">
                <a:solidFill>
                  <a:srgbClr val="1EFFC1"/>
                </a:solidFill>
              </a:defRPr>
            </a:lvl6pPr>
            <a:lvl7pPr indent="-2794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1EFFC1"/>
              </a:buClr>
              <a:buSzPts val="800"/>
              <a:buChar char="●"/>
              <a:defRPr sz="800">
                <a:solidFill>
                  <a:srgbClr val="1EFFC1"/>
                </a:solidFill>
              </a:defRPr>
            </a:lvl7pPr>
            <a:lvl8pPr indent="-2794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1EFFC1"/>
              </a:buClr>
              <a:buSzPts val="800"/>
              <a:buChar char="○"/>
              <a:defRPr sz="800">
                <a:solidFill>
                  <a:srgbClr val="1EFFC1"/>
                </a:solidFill>
              </a:defRPr>
            </a:lvl8pPr>
            <a:lvl9pPr indent="-2794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1EFFC1"/>
              </a:buClr>
              <a:buSzPts val="800"/>
              <a:buChar char="■"/>
              <a:defRPr sz="800">
                <a:solidFill>
                  <a:srgbClr val="1EFFC1"/>
                </a:solidFill>
              </a:defRPr>
            </a:lvl9pPr>
          </a:lstStyle>
          <a:p/>
        </p:txBody>
      </p:sp>
      <p:sp>
        <p:nvSpPr>
          <p:cNvPr id="95" name="Google Shape;95;p16"/>
          <p:cNvSpPr txBox="1"/>
          <p:nvPr>
            <p:ph type="ctrTitle"/>
          </p:nvPr>
        </p:nvSpPr>
        <p:spPr>
          <a:xfrm>
            <a:off x="892325" y="644550"/>
            <a:ext cx="7940100" cy="606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161234"/>
              </a:buClr>
              <a:buSzPts val="3000"/>
              <a:buFont typeface="Roboto Black"/>
              <a:buNone/>
              <a:defRPr b="0" sz="3000">
                <a:solidFill>
                  <a:srgbClr val="161234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161234"/>
              </a:buClr>
              <a:buSzPts val="5200"/>
              <a:buNone/>
              <a:defRPr sz="5200">
                <a:solidFill>
                  <a:srgbClr val="161234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161234"/>
              </a:buClr>
              <a:buSzPts val="5200"/>
              <a:buNone/>
              <a:defRPr sz="5200">
                <a:solidFill>
                  <a:srgbClr val="161234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161234"/>
              </a:buClr>
              <a:buSzPts val="5200"/>
              <a:buNone/>
              <a:defRPr sz="5200">
                <a:solidFill>
                  <a:srgbClr val="161234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161234"/>
              </a:buClr>
              <a:buSzPts val="5200"/>
              <a:buNone/>
              <a:defRPr sz="5200">
                <a:solidFill>
                  <a:srgbClr val="161234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161234"/>
              </a:buClr>
              <a:buSzPts val="5200"/>
              <a:buNone/>
              <a:defRPr sz="5200">
                <a:solidFill>
                  <a:srgbClr val="161234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161234"/>
              </a:buClr>
              <a:buSzPts val="5200"/>
              <a:buNone/>
              <a:defRPr sz="5200">
                <a:solidFill>
                  <a:srgbClr val="161234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161234"/>
              </a:buClr>
              <a:buSzPts val="5200"/>
              <a:buNone/>
              <a:defRPr sz="5200">
                <a:solidFill>
                  <a:srgbClr val="161234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161234"/>
              </a:buClr>
              <a:buSzPts val="5200"/>
              <a:buNone/>
              <a:defRPr sz="5200">
                <a:solidFill>
                  <a:srgbClr val="161234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SLIDE" type="blank">
  <p:cSld name="BLANK">
    <p:bg>
      <p:bgPr>
        <a:solidFill>
          <a:srgbClr val="FFFFFF"/>
        </a:solidFill>
      </p:bgPr>
    </p:bg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">
  <p:cSld name="TITLE_1">
    <p:bg>
      <p:bgPr>
        <a:gradFill>
          <a:gsLst>
            <a:gs pos="0">
              <a:srgbClr val="052643"/>
            </a:gs>
            <a:gs pos="100000">
              <a:srgbClr val="041523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/>
          <p:nvPr>
            <p:ph type="ctrTitle"/>
          </p:nvPr>
        </p:nvSpPr>
        <p:spPr>
          <a:xfrm>
            <a:off x="311700" y="644550"/>
            <a:ext cx="8520600" cy="606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Roboto Black"/>
              <a:buNone/>
              <a:defRPr b="0" sz="30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3" name="Google Shape;13;p3"/>
          <p:cNvSpPr txBox="1"/>
          <p:nvPr>
            <p:ph idx="1" type="subTitle"/>
          </p:nvPr>
        </p:nvSpPr>
        <p:spPr>
          <a:xfrm>
            <a:off x="6411225" y="2121900"/>
            <a:ext cx="1889400" cy="50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9pPr>
          </a:lstStyle>
          <a:p/>
        </p:txBody>
      </p:sp>
      <p:sp>
        <p:nvSpPr>
          <p:cNvPr id="14" name="Google Shape;14;p3"/>
          <p:cNvSpPr txBox="1"/>
          <p:nvPr>
            <p:ph hasCustomPrompt="1" idx="2" type="title"/>
          </p:nvPr>
        </p:nvSpPr>
        <p:spPr>
          <a:xfrm>
            <a:off x="5167125" y="1901250"/>
            <a:ext cx="1176900" cy="606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r>
              <a:t>xx%</a:t>
            </a:r>
          </a:p>
        </p:txBody>
      </p:sp>
      <p:sp>
        <p:nvSpPr>
          <p:cNvPr id="15" name="Google Shape;15;p3"/>
          <p:cNvSpPr txBox="1"/>
          <p:nvPr>
            <p:ph idx="3" type="subTitle"/>
          </p:nvPr>
        </p:nvSpPr>
        <p:spPr>
          <a:xfrm>
            <a:off x="6411225" y="3046600"/>
            <a:ext cx="1889400" cy="50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9pPr>
          </a:lstStyle>
          <a:p/>
        </p:txBody>
      </p:sp>
      <p:sp>
        <p:nvSpPr>
          <p:cNvPr id="16" name="Google Shape;16;p3"/>
          <p:cNvSpPr txBox="1"/>
          <p:nvPr>
            <p:ph hasCustomPrompt="1" idx="4" type="title"/>
          </p:nvPr>
        </p:nvSpPr>
        <p:spPr>
          <a:xfrm>
            <a:off x="5167125" y="2797975"/>
            <a:ext cx="1176900" cy="606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r>
              <a:t>xx%</a:t>
            </a:r>
          </a:p>
        </p:txBody>
      </p:sp>
      <p:sp>
        <p:nvSpPr>
          <p:cNvPr id="17" name="Google Shape;17;p3"/>
          <p:cNvSpPr txBox="1"/>
          <p:nvPr>
            <p:ph idx="5" type="subTitle"/>
          </p:nvPr>
        </p:nvSpPr>
        <p:spPr>
          <a:xfrm>
            <a:off x="6411225" y="3935450"/>
            <a:ext cx="1889400" cy="50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9pPr>
          </a:lstStyle>
          <a:p/>
        </p:txBody>
      </p:sp>
      <p:sp>
        <p:nvSpPr>
          <p:cNvPr id="18" name="Google Shape;18;p3"/>
          <p:cNvSpPr txBox="1"/>
          <p:nvPr>
            <p:ph hasCustomPrompt="1" idx="6" type="title"/>
          </p:nvPr>
        </p:nvSpPr>
        <p:spPr>
          <a:xfrm>
            <a:off x="5167125" y="3694700"/>
            <a:ext cx="1176900" cy="606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r>
              <a:t>xx%</a:t>
            </a:r>
          </a:p>
        </p:txBody>
      </p:sp>
      <p:sp>
        <p:nvSpPr>
          <p:cNvPr id="19" name="Google Shape;19;p3"/>
          <p:cNvSpPr txBox="1"/>
          <p:nvPr>
            <p:ph idx="7" type="subTitle"/>
          </p:nvPr>
        </p:nvSpPr>
        <p:spPr>
          <a:xfrm>
            <a:off x="725750" y="2121900"/>
            <a:ext cx="2010000" cy="50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9pPr>
          </a:lstStyle>
          <a:p/>
        </p:txBody>
      </p:sp>
      <p:sp>
        <p:nvSpPr>
          <p:cNvPr id="20" name="Google Shape;20;p3"/>
          <p:cNvSpPr txBox="1"/>
          <p:nvPr>
            <p:ph hasCustomPrompt="1" idx="8" type="title"/>
          </p:nvPr>
        </p:nvSpPr>
        <p:spPr>
          <a:xfrm>
            <a:off x="2827575" y="1901250"/>
            <a:ext cx="1176900" cy="606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r>
              <a:t>xx%</a:t>
            </a:r>
          </a:p>
        </p:txBody>
      </p:sp>
      <p:sp>
        <p:nvSpPr>
          <p:cNvPr id="21" name="Google Shape;21;p3"/>
          <p:cNvSpPr txBox="1"/>
          <p:nvPr>
            <p:ph idx="9" type="subTitle"/>
          </p:nvPr>
        </p:nvSpPr>
        <p:spPr>
          <a:xfrm>
            <a:off x="725750" y="3046600"/>
            <a:ext cx="2010000" cy="50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9pPr>
          </a:lstStyle>
          <a:p/>
        </p:txBody>
      </p:sp>
      <p:sp>
        <p:nvSpPr>
          <p:cNvPr id="22" name="Google Shape;22;p3"/>
          <p:cNvSpPr txBox="1"/>
          <p:nvPr>
            <p:ph hasCustomPrompt="1" idx="13" type="title"/>
          </p:nvPr>
        </p:nvSpPr>
        <p:spPr>
          <a:xfrm>
            <a:off x="2827575" y="2797975"/>
            <a:ext cx="1176900" cy="606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r>
              <a:t>xx%</a:t>
            </a:r>
          </a:p>
        </p:txBody>
      </p:sp>
      <p:sp>
        <p:nvSpPr>
          <p:cNvPr id="23" name="Google Shape;23;p3"/>
          <p:cNvSpPr txBox="1"/>
          <p:nvPr>
            <p:ph idx="14" type="subTitle"/>
          </p:nvPr>
        </p:nvSpPr>
        <p:spPr>
          <a:xfrm>
            <a:off x="725750" y="3935450"/>
            <a:ext cx="2010000" cy="50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9pPr>
          </a:lstStyle>
          <a:p/>
        </p:txBody>
      </p:sp>
      <p:sp>
        <p:nvSpPr>
          <p:cNvPr id="24" name="Google Shape;24;p3"/>
          <p:cNvSpPr txBox="1"/>
          <p:nvPr>
            <p:ph hasCustomPrompt="1" idx="15" type="title"/>
          </p:nvPr>
        </p:nvSpPr>
        <p:spPr>
          <a:xfrm>
            <a:off x="2827575" y="3694700"/>
            <a:ext cx="1176900" cy="606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r>
              <a:t>xx%</a:t>
            </a:r>
          </a:p>
        </p:txBody>
      </p:sp>
      <p:sp>
        <p:nvSpPr>
          <p:cNvPr id="25" name="Google Shape;25;p3"/>
          <p:cNvSpPr txBox="1"/>
          <p:nvPr>
            <p:ph idx="16" type="ctrTitle"/>
          </p:nvPr>
        </p:nvSpPr>
        <p:spPr>
          <a:xfrm>
            <a:off x="643488" y="2050763"/>
            <a:ext cx="2076000" cy="19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/>
        </p:txBody>
      </p:sp>
      <p:sp>
        <p:nvSpPr>
          <p:cNvPr id="26" name="Google Shape;26;p3"/>
          <p:cNvSpPr txBox="1"/>
          <p:nvPr>
            <p:ph idx="17" type="ctrTitle"/>
          </p:nvPr>
        </p:nvSpPr>
        <p:spPr>
          <a:xfrm>
            <a:off x="643488" y="2974963"/>
            <a:ext cx="2076000" cy="19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/>
        </p:txBody>
      </p:sp>
      <p:sp>
        <p:nvSpPr>
          <p:cNvPr id="27" name="Google Shape;27;p3"/>
          <p:cNvSpPr txBox="1"/>
          <p:nvPr>
            <p:ph idx="18" type="ctrTitle"/>
          </p:nvPr>
        </p:nvSpPr>
        <p:spPr>
          <a:xfrm>
            <a:off x="643488" y="3863900"/>
            <a:ext cx="2076000" cy="19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/>
        </p:txBody>
      </p:sp>
      <p:sp>
        <p:nvSpPr>
          <p:cNvPr id="28" name="Google Shape;28;p3"/>
          <p:cNvSpPr txBox="1"/>
          <p:nvPr>
            <p:ph idx="19" type="ctrTitle"/>
          </p:nvPr>
        </p:nvSpPr>
        <p:spPr>
          <a:xfrm>
            <a:off x="6424513" y="2050763"/>
            <a:ext cx="2076000" cy="19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/>
        </p:txBody>
      </p:sp>
      <p:sp>
        <p:nvSpPr>
          <p:cNvPr id="29" name="Google Shape;29;p3"/>
          <p:cNvSpPr txBox="1"/>
          <p:nvPr>
            <p:ph idx="20" type="ctrTitle"/>
          </p:nvPr>
        </p:nvSpPr>
        <p:spPr>
          <a:xfrm>
            <a:off x="6424513" y="2974963"/>
            <a:ext cx="2076000" cy="19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/>
        </p:txBody>
      </p:sp>
      <p:sp>
        <p:nvSpPr>
          <p:cNvPr id="30" name="Google Shape;30;p3"/>
          <p:cNvSpPr txBox="1"/>
          <p:nvPr>
            <p:ph idx="21" type="ctrTitle"/>
          </p:nvPr>
        </p:nvSpPr>
        <p:spPr>
          <a:xfrm>
            <a:off x="6424513" y="3863900"/>
            <a:ext cx="2076000" cy="19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TEXT + IMAGE">
  <p:cSld name="TITLE_2">
    <p:bg>
      <p:bgPr>
        <a:gradFill>
          <a:gsLst>
            <a:gs pos="0">
              <a:srgbClr val="052643"/>
            </a:gs>
            <a:gs pos="100000">
              <a:srgbClr val="041523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4"/>
          <p:cNvSpPr txBox="1"/>
          <p:nvPr>
            <p:ph type="ctrTitle"/>
          </p:nvPr>
        </p:nvSpPr>
        <p:spPr>
          <a:xfrm>
            <a:off x="4893700" y="1737500"/>
            <a:ext cx="3530400" cy="606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Roboto Black"/>
              <a:buNone/>
              <a:defRPr b="0" sz="36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33" name="Google Shape;33;p4"/>
          <p:cNvSpPr txBox="1"/>
          <p:nvPr>
            <p:ph idx="1" type="subTitle"/>
          </p:nvPr>
        </p:nvSpPr>
        <p:spPr>
          <a:xfrm>
            <a:off x="4893700" y="2746375"/>
            <a:ext cx="3457500" cy="142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Mono Thin"/>
              <a:buNone/>
              <a:defRPr sz="1200">
                <a:solidFill>
                  <a:srgbClr val="FFFFFF"/>
                </a:solidFill>
                <a:latin typeface="Roboto Mono Thin"/>
                <a:ea typeface="Roboto Mono Thin"/>
                <a:cs typeface="Roboto Mono Thin"/>
                <a:sym typeface="Roboto Mono Thin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Mono Thin"/>
              <a:buNone/>
              <a:defRPr sz="1200">
                <a:solidFill>
                  <a:srgbClr val="FFFFFF"/>
                </a:solidFill>
                <a:latin typeface="Roboto Mono Thin"/>
                <a:ea typeface="Roboto Mono Thin"/>
                <a:cs typeface="Roboto Mono Thin"/>
                <a:sym typeface="Roboto Mono Thin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Mono Thin"/>
              <a:buNone/>
              <a:defRPr sz="1200">
                <a:solidFill>
                  <a:srgbClr val="FFFFFF"/>
                </a:solidFill>
                <a:latin typeface="Roboto Mono Thin"/>
                <a:ea typeface="Roboto Mono Thin"/>
                <a:cs typeface="Roboto Mono Thin"/>
                <a:sym typeface="Roboto Mono Thin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Mono Thin"/>
              <a:buNone/>
              <a:defRPr sz="1200">
                <a:solidFill>
                  <a:srgbClr val="FFFFFF"/>
                </a:solidFill>
                <a:latin typeface="Roboto Mono Thin"/>
                <a:ea typeface="Roboto Mono Thin"/>
                <a:cs typeface="Roboto Mono Thin"/>
                <a:sym typeface="Roboto Mono Thin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Mono Thin"/>
              <a:buNone/>
              <a:defRPr sz="1200">
                <a:solidFill>
                  <a:srgbClr val="FFFFFF"/>
                </a:solidFill>
                <a:latin typeface="Roboto Mono Thin"/>
                <a:ea typeface="Roboto Mono Thin"/>
                <a:cs typeface="Roboto Mono Thin"/>
                <a:sym typeface="Roboto Mono Thin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Mono Thin"/>
              <a:buNone/>
              <a:defRPr sz="1200">
                <a:solidFill>
                  <a:srgbClr val="FFFFFF"/>
                </a:solidFill>
                <a:latin typeface="Roboto Mono Thin"/>
                <a:ea typeface="Roboto Mono Thin"/>
                <a:cs typeface="Roboto Mono Thin"/>
                <a:sym typeface="Roboto Mono Thin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Mono Thin"/>
              <a:buNone/>
              <a:defRPr sz="1200">
                <a:solidFill>
                  <a:srgbClr val="FFFFFF"/>
                </a:solidFill>
                <a:latin typeface="Roboto Mono Thin"/>
                <a:ea typeface="Roboto Mono Thin"/>
                <a:cs typeface="Roboto Mono Thin"/>
                <a:sym typeface="Roboto Mono Thin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Mono Thin"/>
              <a:buNone/>
              <a:defRPr sz="1200">
                <a:solidFill>
                  <a:srgbClr val="FFFFFF"/>
                </a:solidFill>
                <a:latin typeface="Roboto Mono Thin"/>
                <a:ea typeface="Roboto Mono Thin"/>
                <a:cs typeface="Roboto Mono Thin"/>
                <a:sym typeface="Roboto Mono Thin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COLUMNS">
  <p:cSld name="TITLE_1_1">
    <p:bg>
      <p:bgPr>
        <a:gradFill>
          <a:gsLst>
            <a:gs pos="0">
              <a:srgbClr val="052643"/>
            </a:gs>
            <a:gs pos="100000">
              <a:srgbClr val="041523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5"/>
          <p:cNvSpPr txBox="1"/>
          <p:nvPr>
            <p:ph idx="1" type="subTitle"/>
          </p:nvPr>
        </p:nvSpPr>
        <p:spPr>
          <a:xfrm>
            <a:off x="819931" y="3340125"/>
            <a:ext cx="1889400" cy="50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36" name="Google Shape;36;p5"/>
          <p:cNvSpPr txBox="1"/>
          <p:nvPr>
            <p:ph idx="2" type="subTitle"/>
          </p:nvPr>
        </p:nvSpPr>
        <p:spPr>
          <a:xfrm>
            <a:off x="6434656" y="3340125"/>
            <a:ext cx="1889400" cy="50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37" name="Google Shape;37;p5"/>
          <p:cNvSpPr txBox="1"/>
          <p:nvPr>
            <p:ph idx="3" type="subTitle"/>
          </p:nvPr>
        </p:nvSpPr>
        <p:spPr>
          <a:xfrm>
            <a:off x="3633931" y="3340125"/>
            <a:ext cx="1889400" cy="50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38" name="Google Shape;38;p5"/>
          <p:cNvSpPr txBox="1"/>
          <p:nvPr>
            <p:ph type="ctrTitle"/>
          </p:nvPr>
        </p:nvSpPr>
        <p:spPr>
          <a:xfrm>
            <a:off x="726631" y="3274550"/>
            <a:ext cx="2076000" cy="19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/>
        </p:txBody>
      </p:sp>
      <p:sp>
        <p:nvSpPr>
          <p:cNvPr id="39" name="Google Shape;39;p5"/>
          <p:cNvSpPr txBox="1"/>
          <p:nvPr>
            <p:ph idx="4" type="ctrTitle"/>
          </p:nvPr>
        </p:nvSpPr>
        <p:spPr>
          <a:xfrm>
            <a:off x="6341356" y="3274550"/>
            <a:ext cx="2076000" cy="19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/>
        </p:txBody>
      </p:sp>
      <p:sp>
        <p:nvSpPr>
          <p:cNvPr id="40" name="Google Shape;40;p5"/>
          <p:cNvSpPr txBox="1"/>
          <p:nvPr>
            <p:ph idx="5" type="ctrTitle"/>
          </p:nvPr>
        </p:nvSpPr>
        <p:spPr>
          <a:xfrm>
            <a:off x="3540631" y="3274550"/>
            <a:ext cx="2076000" cy="19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/>
        </p:txBody>
      </p:sp>
      <p:sp>
        <p:nvSpPr>
          <p:cNvPr id="41" name="Google Shape;41;p5"/>
          <p:cNvSpPr txBox="1"/>
          <p:nvPr>
            <p:ph idx="6" type="ctrTitle"/>
          </p:nvPr>
        </p:nvSpPr>
        <p:spPr>
          <a:xfrm>
            <a:off x="311700" y="644550"/>
            <a:ext cx="8520600" cy="606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Roboto Black"/>
              <a:buNone/>
              <a:defRPr b="0" sz="30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TITLE_2_1">
    <p:bg>
      <p:bgPr>
        <a:gradFill>
          <a:gsLst>
            <a:gs pos="0">
              <a:srgbClr val="052643"/>
            </a:gs>
            <a:gs pos="100000">
              <a:srgbClr val="041523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6"/>
          <p:cNvSpPr/>
          <p:nvPr/>
        </p:nvSpPr>
        <p:spPr>
          <a:xfrm>
            <a:off x="2080188" y="1291650"/>
            <a:ext cx="4910700" cy="2560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" name="Google Shape;44;p6"/>
          <p:cNvSpPr txBox="1"/>
          <p:nvPr>
            <p:ph type="ctrTitle"/>
          </p:nvPr>
        </p:nvSpPr>
        <p:spPr>
          <a:xfrm>
            <a:off x="2770350" y="1558300"/>
            <a:ext cx="3530400" cy="1940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5200"/>
              <a:buNone/>
              <a:defRPr sz="5200">
                <a:solidFill>
                  <a:srgbClr val="0E2A47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5200"/>
              <a:buNone/>
              <a:defRPr sz="5200">
                <a:solidFill>
                  <a:srgbClr val="0E2A47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5200"/>
              <a:buNone/>
              <a:defRPr sz="5200">
                <a:solidFill>
                  <a:srgbClr val="0E2A47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5200"/>
              <a:buNone/>
              <a:defRPr sz="5200">
                <a:solidFill>
                  <a:srgbClr val="0E2A47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5200"/>
              <a:buNone/>
              <a:defRPr sz="5200">
                <a:solidFill>
                  <a:srgbClr val="0E2A47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5200"/>
              <a:buNone/>
              <a:defRPr sz="5200">
                <a:solidFill>
                  <a:srgbClr val="0E2A47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5200"/>
              <a:buNone/>
              <a:defRPr sz="5200">
                <a:solidFill>
                  <a:srgbClr val="0E2A47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5200"/>
              <a:buNone/>
              <a:defRPr sz="5200">
                <a:solidFill>
                  <a:srgbClr val="0E2A47"/>
                </a:solidFill>
              </a:defRPr>
            </a:lvl9pPr>
          </a:lstStyle>
          <a:p/>
        </p:txBody>
      </p:sp>
      <p:sp>
        <p:nvSpPr>
          <p:cNvPr id="45" name="Google Shape;45;p6"/>
          <p:cNvSpPr txBox="1"/>
          <p:nvPr>
            <p:ph idx="1" type="subTitle"/>
          </p:nvPr>
        </p:nvSpPr>
        <p:spPr>
          <a:xfrm>
            <a:off x="2806800" y="1757550"/>
            <a:ext cx="3457500" cy="142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800"/>
              <a:buNone/>
              <a:defRPr>
                <a:solidFill>
                  <a:srgbClr val="0E2A47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Font typeface="Didact Gothic"/>
              <a:buNone/>
              <a:defRPr sz="1200">
                <a:solidFill>
                  <a:srgbClr val="0E2A47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Font typeface="Didact Gothic"/>
              <a:buNone/>
              <a:defRPr sz="1200">
                <a:solidFill>
                  <a:srgbClr val="0E2A47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Font typeface="Didact Gothic"/>
              <a:buNone/>
              <a:defRPr sz="1200">
                <a:solidFill>
                  <a:srgbClr val="0E2A47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Font typeface="Didact Gothic"/>
              <a:buNone/>
              <a:defRPr sz="1200">
                <a:solidFill>
                  <a:srgbClr val="0E2A47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Font typeface="Didact Gothic"/>
              <a:buNone/>
              <a:defRPr sz="1200">
                <a:solidFill>
                  <a:srgbClr val="0E2A47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Font typeface="Didact Gothic"/>
              <a:buNone/>
              <a:defRPr sz="1200">
                <a:solidFill>
                  <a:srgbClr val="0E2A47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Font typeface="Didact Gothic"/>
              <a:buNone/>
              <a:defRPr sz="1200">
                <a:solidFill>
                  <a:srgbClr val="0E2A47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COLUMNS 1">
  <p:cSld name="TITLE_1_1_1">
    <p:bg>
      <p:bgPr>
        <a:gradFill>
          <a:gsLst>
            <a:gs pos="0">
              <a:srgbClr val="052643"/>
            </a:gs>
            <a:gs pos="100000">
              <a:srgbClr val="041523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7"/>
          <p:cNvSpPr txBox="1"/>
          <p:nvPr>
            <p:ph type="ctrTitle"/>
          </p:nvPr>
        </p:nvSpPr>
        <p:spPr>
          <a:xfrm>
            <a:off x="1557931" y="2064013"/>
            <a:ext cx="2076000" cy="19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b="0" sz="110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b="0" sz="110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b="0" sz="110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b="0" sz="110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b="0" sz="110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b="0" sz="110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b="0" sz="110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b="0" sz="110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b="0" sz="110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/>
        </p:txBody>
      </p:sp>
      <p:sp>
        <p:nvSpPr>
          <p:cNvPr id="48" name="Google Shape;48;p7"/>
          <p:cNvSpPr txBox="1"/>
          <p:nvPr>
            <p:ph idx="2" type="ctrTitle"/>
          </p:nvPr>
        </p:nvSpPr>
        <p:spPr>
          <a:xfrm>
            <a:off x="1557931" y="3466700"/>
            <a:ext cx="2076000" cy="19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b="0" sz="110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b="0" sz="110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b="0" sz="110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b="0" sz="110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b="0" sz="110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b="0" sz="110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b="0" sz="110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b="0" sz="110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b="0" sz="110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/>
        </p:txBody>
      </p:sp>
      <p:sp>
        <p:nvSpPr>
          <p:cNvPr id="49" name="Google Shape;49;p7"/>
          <p:cNvSpPr txBox="1"/>
          <p:nvPr>
            <p:ph idx="3" type="ctrTitle"/>
          </p:nvPr>
        </p:nvSpPr>
        <p:spPr>
          <a:xfrm>
            <a:off x="1557931" y="2765356"/>
            <a:ext cx="2076000" cy="19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b="0" sz="110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b="0" sz="110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b="0" sz="110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b="0" sz="110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b="0" sz="110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b="0" sz="110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b="0" sz="110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b="0" sz="110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b="0" sz="110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/>
        </p:txBody>
      </p:sp>
      <p:sp>
        <p:nvSpPr>
          <p:cNvPr id="50" name="Google Shape;50;p7"/>
          <p:cNvSpPr txBox="1"/>
          <p:nvPr>
            <p:ph idx="4" type="ctrTitle"/>
          </p:nvPr>
        </p:nvSpPr>
        <p:spPr>
          <a:xfrm>
            <a:off x="998325" y="644550"/>
            <a:ext cx="7833900" cy="606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Roboto Black"/>
              <a:buNone/>
              <a:defRPr b="0" sz="30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5200"/>
              <a:buNone/>
              <a:defRPr sz="5200">
                <a:solidFill>
                  <a:srgbClr val="48FFD5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5200"/>
              <a:buNone/>
              <a:defRPr sz="5200">
                <a:solidFill>
                  <a:srgbClr val="48FFD5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5200"/>
              <a:buNone/>
              <a:defRPr sz="5200">
                <a:solidFill>
                  <a:srgbClr val="48FFD5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5200"/>
              <a:buNone/>
              <a:defRPr sz="5200">
                <a:solidFill>
                  <a:srgbClr val="48FFD5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5200"/>
              <a:buNone/>
              <a:defRPr sz="5200">
                <a:solidFill>
                  <a:srgbClr val="48FFD5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5200"/>
              <a:buNone/>
              <a:defRPr sz="5200">
                <a:solidFill>
                  <a:srgbClr val="48FFD5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5200"/>
              <a:buNone/>
              <a:defRPr sz="5200">
                <a:solidFill>
                  <a:srgbClr val="48FFD5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5200"/>
              <a:buNone/>
              <a:defRPr sz="5200">
                <a:solidFill>
                  <a:srgbClr val="48FFD5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COLUMNS 2">
  <p:cSld name="TITLE_1_1_1_1">
    <p:bg>
      <p:bgPr>
        <a:gradFill>
          <a:gsLst>
            <a:gs pos="0">
              <a:srgbClr val="052643"/>
            </a:gs>
            <a:gs pos="100000">
              <a:srgbClr val="041523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8"/>
          <p:cNvSpPr txBox="1"/>
          <p:nvPr>
            <p:ph type="ctrTitle"/>
          </p:nvPr>
        </p:nvSpPr>
        <p:spPr>
          <a:xfrm>
            <a:off x="5393881" y="2071888"/>
            <a:ext cx="2076000" cy="19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b="0" sz="110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b="0" sz="110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b="0" sz="110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b="0" sz="110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b="0" sz="110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b="0" sz="110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b="0" sz="110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b="0" sz="110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b="0" sz="110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/>
        </p:txBody>
      </p:sp>
      <p:sp>
        <p:nvSpPr>
          <p:cNvPr id="53" name="Google Shape;53;p8"/>
          <p:cNvSpPr txBox="1"/>
          <p:nvPr>
            <p:ph idx="2" type="ctrTitle"/>
          </p:nvPr>
        </p:nvSpPr>
        <p:spPr>
          <a:xfrm>
            <a:off x="5393881" y="3474575"/>
            <a:ext cx="2076000" cy="19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b="0" sz="110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b="0" sz="110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b="0" sz="110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b="0" sz="110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b="0" sz="110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b="0" sz="110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b="0" sz="110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b="0" sz="110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b="0" sz="110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/>
        </p:txBody>
      </p:sp>
      <p:sp>
        <p:nvSpPr>
          <p:cNvPr id="54" name="Google Shape;54;p8"/>
          <p:cNvSpPr txBox="1"/>
          <p:nvPr>
            <p:ph idx="3" type="ctrTitle"/>
          </p:nvPr>
        </p:nvSpPr>
        <p:spPr>
          <a:xfrm>
            <a:off x="5393881" y="2773231"/>
            <a:ext cx="2076000" cy="19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b="0" sz="110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b="0" sz="110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b="0" sz="110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b="0" sz="110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b="0" sz="110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b="0" sz="110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b="0" sz="110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b="0" sz="110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b="0" sz="110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/>
        </p:txBody>
      </p:sp>
      <p:sp>
        <p:nvSpPr>
          <p:cNvPr id="55" name="Google Shape;55;p8"/>
          <p:cNvSpPr txBox="1"/>
          <p:nvPr>
            <p:ph idx="4" type="ctrTitle"/>
          </p:nvPr>
        </p:nvSpPr>
        <p:spPr>
          <a:xfrm>
            <a:off x="256200" y="637927"/>
            <a:ext cx="7833900" cy="606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Roboto Black"/>
              <a:buNone/>
              <a:defRPr b="0" sz="30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COLUMNS + INFOGRAPHY">
  <p:cSld name="TITLE_1_1_2">
    <p:bg>
      <p:bgPr>
        <a:gradFill>
          <a:gsLst>
            <a:gs pos="0">
              <a:srgbClr val="052643"/>
            </a:gs>
            <a:gs pos="100000">
              <a:srgbClr val="041523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9"/>
          <p:cNvSpPr txBox="1"/>
          <p:nvPr>
            <p:ph idx="1" type="subTitle"/>
          </p:nvPr>
        </p:nvSpPr>
        <p:spPr>
          <a:xfrm>
            <a:off x="3874950" y="3625075"/>
            <a:ext cx="1394100" cy="50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58" name="Google Shape;58;p9"/>
          <p:cNvSpPr txBox="1"/>
          <p:nvPr>
            <p:ph idx="2" type="subTitle"/>
          </p:nvPr>
        </p:nvSpPr>
        <p:spPr>
          <a:xfrm>
            <a:off x="5813500" y="3639800"/>
            <a:ext cx="1394100" cy="50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59" name="Google Shape;59;p9"/>
          <p:cNvSpPr txBox="1"/>
          <p:nvPr>
            <p:ph idx="3" type="subTitle"/>
          </p:nvPr>
        </p:nvSpPr>
        <p:spPr>
          <a:xfrm>
            <a:off x="1936387" y="3619725"/>
            <a:ext cx="1394100" cy="50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60" name="Google Shape;60;p9"/>
          <p:cNvSpPr txBox="1"/>
          <p:nvPr>
            <p:ph type="ctrTitle"/>
          </p:nvPr>
        </p:nvSpPr>
        <p:spPr>
          <a:xfrm>
            <a:off x="3533994" y="3503375"/>
            <a:ext cx="2076000" cy="19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b="0" sz="10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b="0" sz="10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b="0" sz="10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b="0" sz="10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b="0" sz="10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b="0" sz="10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b="0" sz="10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b="0" sz="10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b="0" sz="10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/>
        </p:txBody>
      </p:sp>
      <p:sp>
        <p:nvSpPr>
          <p:cNvPr id="61" name="Google Shape;61;p9"/>
          <p:cNvSpPr txBox="1"/>
          <p:nvPr>
            <p:ph idx="4" type="ctrTitle"/>
          </p:nvPr>
        </p:nvSpPr>
        <p:spPr>
          <a:xfrm>
            <a:off x="5472556" y="3523450"/>
            <a:ext cx="2076000" cy="19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b="0" sz="10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b="0" sz="10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b="0" sz="10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b="0" sz="10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b="0" sz="10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b="0" sz="10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b="0" sz="10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b="0" sz="10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b="0" sz="10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/>
        </p:txBody>
      </p:sp>
      <p:sp>
        <p:nvSpPr>
          <p:cNvPr id="62" name="Google Shape;62;p9"/>
          <p:cNvSpPr txBox="1"/>
          <p:nvPr>
            <p:ph idx="5" type="ctrTitle"/>
          </p:nvPr>
        </p:nvSpPr>
        <p:spPr>
          <a:xfrm>
            <a:off x="1595444" y="3503375"/>
            <a:ext cx="2076000" cy="19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b="0" sz="10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b="0" sz="10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b="0" sz="10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b="0" sz="10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b="0" sz="10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b="0" sz="10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b="0" sz="10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b="0" sz="10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b="0" sz="10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/>
        </p:txBody>
      </p:sp>
      <p:sp>
        <p:nvSpPr>
          <p:cNvPr id="63" name="Google Shape;63;p9"/>
          <p:cNvSpPr txBox="1"/>
          <p:nvPr>
            <p:ph idx="6" type="ctrTitle"/>
          </p:nvPr>
        </p:nvSpPr>
        <p:spPr>
          <a:xfrm>
            <a:off x="311700" y="644550"/>
            <a:ext cx="8520600" cy="606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Roboto Black"/>
              <a:buNone/>
              <a:defRPr b="0" sz="30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IMAGE">
  <p:cSld name="TITLE_1_1_2_1">
    <p:bg>
      <p:bgPr>
        <a:gradFill>
          <a:gsLst>
            <a:gs pos="0">
              <a:srgbClr val="052643"/>
            </a:gs>
            <a:gs pos="100000">
              <a:srgbClr val="041523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0"/>
          <p:cNvSpPr txBox="1"/>
          <p:nvPr>
            <p:ph type="ctrTitle"/>
          </p:nvPr>
        </p:nvSpPr>
        <p:spPr>
          <a:xfrm>
            <a:off x="311700" y="644550"/>
            <a:ext cx="8520600" cy="606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Roboto Black"/>
              <a:buNone/>
              <a:defRPr b="0" sz="30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theme" Target="../theme/theme2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gradFill>
          <a:gsLst>
            <a:gs pos="0">
              <a:srgbClr val="052643"/>
            </a:gs>
            <a:gs pos="100000">
              <a:srgbClr val="041523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692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Roboto Black"/>
              <a:buNone/>
              <a:defRPr sz="28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b="1" sz="2800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b="1" sz="2800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b="1" sz="2800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b="1" sz="2800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b="1" sz="2800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b="1" sz="2800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b="1" sz="2800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b="1" sz="2800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oboto Light"/>
              <a:buChar char="●"/>
              <a:defRPr sz="18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○"/>
              <a:defRPr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■"/>
              <a:defRPr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●"/>
              <a:defRPr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○"/>
              <a:defRPr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■"/>
              <a:defRPr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●"/>
              <a:defRPr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○"/>
              <a:defRPr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FFFFFF"/>
              </a:buClr>
              <a:buSzPts val="1400"/>
              <a:buFont typeface="Roboto Light"/>
              <a:buChar char="■"/>
              <a:defRPr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</p:sldLayoutIdLst>
  <p:transition spd="med">
    <p:push/>
  </p:transition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6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jpg"/><Relationship Id="rId4" Type="http://schemas.openxmlformats.org/officeDocument/2006/relationships/image" Target="../media/image6.jpg"/><Relationship Id="rId5" Type="http://schemas.openxmlformats.org/officeDocument/2006/relationships/image" Target="../media/image1.jpg"/><Relationship Id="rId6" Type="http://schemas.openxmlformats.org/officeDocument/2006/relationships/image" Target="../media/image7.jpg"/><Relationship Id="rId7" Type="http://schemas.openxmlformats.org/officeDocument/2006/relationships/image" Target="../media/image4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5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8"/>
          <p:cNvSpPr txBox="1"/>
          <p:nvPr>
            <p:ph type="ctrTitle"/>
          </p:nvPr>
        </p:nvSpPr>
        <p:spPr>
          <a:xfrm>
            <a:off x="5551250" y="3643075"/>
            <a:ext cx="3129600" cy="606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accent1"/>
                </a:solidFill>
              </a:rPr>
              <a:t>Enamul Hassan</a:t>
            </a:r>
            <a:endParaRPr>
              <a:solidFill>
                <a:schemeClr val="accent1"/>
              </a:solidFill>
            </a:endParaRPr>
          </a:p>
        </p:txBody>
      </p:sp>
      <p:sp>
        <p:nvSpPr>
          <p:cNvPr id="102" name="Google Shape;102;p18"/>
          <p:cNvSpPr txBox="1"/>
          <p:nvPr>
            <p:ph idx="1" type="subTitle"/>
          </p:nvPr>
        </p:nvSpPr>
        <p:spPr>
          <a:xfrm>
            <a:off x="5551250" y="4000950"/>
            <a:ext cx="3129600" cy="60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Assistant Professor,</a:t>
            </a:r>
            <a:br>
              <a:rPr lang="es"/>
            </a:br>
            <a:r>
              <a:rPr lang="es"/>
              <a:t>Dept. of Computer Science &amp; Engineering</a:t>
            </a:r>
            <a:endParaRPr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s">
                <a:latin typeface="Roboto"/>
                <a:ea typeface="Roboto"/>
                <a:cs typeface="Roboto"/>
                <a:sym typeface="Roboto"/>
              </a:rPr>
              <a:t>SUST</a:t>
            </a:r>
            <a:endParaRPr b="1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3" name="Google Shape;103;p18"/>
          <p:cNvSpPr/>
          <p:nvPr/>
        </p:nvSpPr>
        <p:spPr>
          <a:xfrm>
            <a:off x="2238757" y="4488644"/>
            <a:ext cx="816022" cy="427879"/>
          </a:xfrm>
          <a:custGeom>
            <a:rect b="b" l="l" r="r" t="t"/>
            <a:pathLst>
              <a:path extrusionOk="0" h="17832" w="34008">
                <a:moveTo>
                  <a:pt x="4203" y="0"/>
                </a:moveTo>
                <a:cubicBezTo>
                  <a:pt x="1847" y="0"/>
                  <a:pt x="0" y="1847"/>
                  <a:pt x="0" y="4203"/>
                </a:cubicBezTo>
                <a:lnTo>
                  <a:pt x="0" y="13629"/>
                </a:lnTo>
                <a:cubicBezTo>
                  <a:pt x="0" y="15921"/>
                  <a:pt x="1847" y="17832"/>
                  <a:pt x="4203" y="17832"/>
                </a:cubicBezTo>
                <a:lnTo>
                  <a:pt x="29804" y="17832"/>
                </a:lnTo>
                <a:cubicBezTo>
                  <a:pt x="32160" y="17832"/>
                  <a:pt x="34007" y="15921"/>
                  <a:pt x="34007" y="13629"/>
                </a:cubicBezTo>
                <a:lnTo>
                  <a:pt x="34007" y="4203"/>
                </a:lnTo>
                <a:cubicBezTo>
                  <a:pt x="34007" y="1847"/>
                  <a:pt x="32160" y="0"/>
                  <a:pt x="29804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18"/>
          <p:cNvSpPr/>
          <p:nvPr/>
        </p:nvSpPr>
        <p:spPr>
          <a:xfrm>
            <a:off x="3470397" y="1215078"/>
            <a:ext cx="406499" cy="127245"/>
          </a:xfrm>
          <a:custGeom>
            <a:rect b="b" l="l" r="r" t="t"/>
            <a:pathLst>
              <a:path extrusionOk="0" h="5303" w="16941">
                <a:moveTo>
                  <a:pt x="8470" y="0"/>
                </a:moveTo>
                <a:cubicBezTo>
                  <a:pt x="5413" y="0"/>
                  <a:pt x="2357" y="1131"/>
                  <a:pt x="0" y="3392"/>
                </a:cubicBezTo>
                <a:lnTo>
                  <a:pt x="1783" y="5302"/>
                </a:lnTo>
                <a:cubicBezTo>
                  <a:pt x="3662" y="3487"/>
                  <a:pt x="6082" y="2580"/>
                  <a:pt x="8502" y="2580"/>
                </a:cubicBezTo>
                <a:cubicBezTo>
                  <a:pt x="10922" y="2580"/>
                  <a:pt x="13342" y="3487"/>
                  <a:pt x="15221" y="5302"/>
                </a:cubicBezTo>
                <a:lnTo>
                  <a:pt x="16940" y="3392"/>
                </a:lnTo>
                <a:cubicBezTo>
                  <a:pt x="14584" y="1131"/>
                  <a:pt x="11527" y="0"/>
                  <a:pt x="847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18"/>
          <p:cNvSpPr/>
          <p:nvPr/>
        </p:nvSpPr>
        <p:spPr>
          <a:xfrm>
            <a:off x="3559034" y="1342660"/>
            <a:ext cx="229224" cy="91349"/>
          </a:xfrm>
          <a:custGeom>
            <a:rect b="b" l="l" r="r" t="t"/>
            <a:pathLst>
              <a:path extrusionOk="0" h="3807" w="9553">
                <a:moveTo>
                  <a:pt x="4752" y="1"/>
                </a:moveTo>
                <a:cubicBezTo>
                  <a:pt x="3025" y="1"/>
                  <a:pt x="1306" y="654"/>
                  <a:pt x="0" y="1959"/>
                </a:cubicBezTo>
                <a:lnTo>
                  <a:pt x="1783" y="3806"/>
                </a:lnTo>
                <a:cubicBezTo>
                  <a:pt x="2611" y="3010"/>
                  <a:pt x="3678" y="2612"/>
                  <a:pt x="4744" y="2612"/>
                </a:cubicBezTo>
                <a:cubicBezTo>
                  <a:pt x="5811" y="2612"/>
                  <a:pt x="6878" y="3010"/>
                  <a:pt x="7706" y="3806"/>
                </a:cubicBezTo>
                <a:lnTo>
                  <a:pt x="9553" y="1959"/>
                </a:lnTo>
                <a:cubicBezTo>
                  <a:pt x="8215" y="654"/>
                  <a:pt x="6480" y="1"/>
                  <a:pt x="4752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18"/>
          <p:cNvSpPr/>
          <p:nvPr/>
        </p:nvSpPr>
        <p:spPr>
          <a:xfrm>
            <a:off x="3624733" y="1459947"/>
            <a:ext cx="114624" cy="98403"/>
          </a:xfrm>
          <a:custGeom>
            <a:rect b="b" l="l" r="r" t="t"/>
            <a:pathLst>
              <a:path extrusionOk="0" h="4101" w="4777">
                <a:moveTo>
                  <a:pt x="2038" y="1"/>
                </a:moveTo>
                <a:cubicBezTo>
                  <a:pt x="892" y="1"/>
                  <a:pt x="0" y="892"/>
                  <a:pt x="0" y="2039"/>
                </a:cubicBezTo>
                <a:cubicBezTo>
                  <a:pt x="0" y="3288"/>
                  <a:pt x="992" y="4101"/>
                  <a:pt x="2047" y="4101"/>
                </a:cubicBezTo>
                <a:cubicBezTo>
                  <a:pt x="2552" y="4101"/>
                  <a:pt x="3071" y="3915"/>
                  <a:pt x="3503" y="3503"/>
                </a:cubicBezTo>
                <a:cubicBezTo>
                  <a:pt x="4777" y="2166"/>
                  <a:pt x="3885" y="1"/>
                  <a:pt x="2038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" name="Google Shape;107;p18"/>
          <p:cNvSpPr/>
          <p:nvPr/>
        </p:nvSpPr>
        <p:spPr>
          <a:xfrm>
            <a:off x="3378712" y="1082122"/>
            <a:ext cx="589869" cy="163910"/>
          </a:xfrm>
          <a:custGeom>
            <a:rect b="b" l="l" r="r" t="t"/>
            <a:pathLst>
              <a:path extrusionOk="0" h="6831" w="24583">
                <a:moveTo>
                  <a:pt x="12291" y="1"/>
                </a:moveTo>
                <a:cubicBezTo>
                  <a:pt x="7865" y="1"/>
                  <a:pt x="3439" y="1641"/>
                  <a:pt x="0" y="4920"/>
                </a:cubicBezTo>
                <a:lnTo>
                  <a:pt x="1783" y="6831"/>
                </a:lnTo>
                <a:cubicBezTo>
                  <a:pt x="4713" y="3997"/>
                  <a:pt x="8502" y="2580"/>
                  <a:pt x="12291" y="2580"/>
                </a:cubicBezTo>
                <a:cubicBezTo>
                  <a:pt x="16081" y="2580"/>
                  <a:pt x="19870" y="3997"/>
                  <a:pt x="22799" y="6831"/>
                </a:cubicBezTo>
                <a:lnTo>
                  <a:pt x="24582" y="4920"/>
                </a:lnTo>
                <a:cubicBezTo>
                  <a:pt x="21143" y="1641"/>
                  <a:pt x="16717" y="1"/>
                  <a:pt x="12291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" name="Google Shape;108;p18"/>
          <p:cNvSpPr/>
          <p:nvPr/>
        </p:nvSpPr>
        <p:spPr>
          <a:xfrm>
            <a:off x="-226081" y="902208"/>
            <a:ext cx="3448945" cy="3969997"/>
          </a:xfrm>
          <a:custGeom>
            <a:rect b="b" l="l" r="r" t="t"/>
            <a:pathLst>
              <a:path extrusionOk="0" h="165451" w="143736">
                <a:moveTo>
                  <a:pt x="75084" y="96481"/>
                </a:moveTo>
                <a:cubicBezTo>
                  <a:pt x="75020" y="96545"/>
                  <a:pt x="74957" y="96609"/>
                  <a:pt x="74893" y="96609"/>
                </a:cubicBezTo>
                <a:cubicBezTo>
                  <a:pt x="74957" y="96545"/>
                  <a:pt x="75020" y="96545"/>
                  <a:pt x="75084" y="96481"/>
                </a:cubicBezTo>
                <a:close/>
                <a:moveTo>
                  <a:pt x="74000" y="97376"/>
                </a:moveTo>
                <a:cubicBezTo>
                  <a:pt x="73937" y="97501"/>
                  <a:pt x="73874" y="97565"/>
                  <a:pt x="73874" y="97691"/>
                </a:cubicBezTo>
                <a:lnTo>
                  <a:pt x="73874" y="97628"/>
                </a:lnTo>
                <a:cubicBezTo>
                  <a:pt x="73874" y="97564"/>
                  <a:pt x="73937" y="97501"/>
                  <a:pt x="74000" y="97376"/>
                </a:cubicBezTo>
                <a:close/>
                <a:moveTo>
                  <a:pt x="73618" y="98331"/>
                </a:moveTo>
                <a:lnTo>
                  <a:pt x="73618" y="98331"/>
                </a:lnTo>
                <a:cubicBezTo>
                  <a:pt x="73556" y="98458"/>
                  <a:pt x="73556" y="98648"/>
                  <a:pt x="73556" y="98838"/>
                </a:cubicBezTo>
                <a:lnTo>
                  <a:pt x="73556" y="98774"/>
                </a:lnTo>
                <a:cubicBezTo>
                  <a:pt x="73556" y="98648"/>
                  <a:pt x="73556" y="98458"/>
                  <a:pt x="73618" y="98331"/>
                </a:cubicBezTo>
                <a:close/>
                <a:moveTo>
                  <a:pt x="87375" y="108709"/>
                </a:moveTo>
                <a:cubicBezTo>
                  <a:pt x="87311" y="108709"/>
                  <a:pt x="87248" y="108772"/>
                  <a:pt x="87184" y="108836"/>
                </a:cubicBezTo>
                <a:lnTo>
                  <a:pt x="87120" y="108772"/>
                </a:lnTo>
                <a:cubicBezTo>
                  <a:pt x="87184" y="108772"/>
                  <a:pt x="87311" y="108709"/>
                  <a:pt x="87375" y="108709"/>
                </a:cubicBezTo>
                <a:close/>
                <a:moveTo>
                  <a:pt x="86929" y="108836"/>
                </a:moveTo>
                <a:cubicBezTo>
                  <a:pt x="86866" y="108900"/>
                  <a:pt x="86802" y="108963"/>
                  <a:pt x="86738" y="108963"/>
                </a:cubicBezTo>
                <a:lnTo>
                  <a:pt x="86675" y="108963"/>
                </a:lnTo>
                <a:cubicBezTo>
                  <a:pt x="86738" y="108963"/>
                  <a:pt x="86802" y="108900"/>
                  <a:pt x="86929" y="108836"/>
                </a:cubicBezTo>
                <a:close/>
                <a:moveTo>
                  <a:pt x="85783" y="109728"/>
                </a:moveTo>
                <a:cubicBezTo>
                  <a:pt x="85783" y="109855"/>
                  <a:pt x="85719" y="109919"/>
                  <a:pt x="85719" y="110046"/>
                </a:cubicBezTo>
                <a:lnTo>
                  <a:pt x="85656" y="110046"/>
                </a:lnTo>
                <a:cubicBezTo>
                  <a:pt x="85719" y="109919"/>
                  <a:pt x="85719" y="109855"/>
                  <a:pt x="85783" y="109728"/>
                </a:cubicBezTo>
                <a:close/>
                <a:moveTo>
                  <a:pt x="85592" y="110173"/>
                </a:moveTo>
                <a:cubicBezTo>
                  <a:pt x="85528" y="110301"/>
                  <a:pt x="85528" y="110428"/>
                  <a:pt x="85528" y="110492"/>
                </a:cubicBezTo>
                <a:lnTo>
                  <a:pt x="85465" y="110492"/>
                </a:lnTo>
                <a:cubicBezTo>
                  <a:pt x="85465" y="110428"/>
                  <a:pt x="85528" y="110301"/>
                  <a:pt x="85592" y="110173"/>
                </a:cubicBezTo>
                <a:close/>
                <a:moveTo>
                  <a:pt x="85401" y="110683"/>
                </a:moveTo>
                <a:cubicBezTo>
                  <a:pt x="85401" y="110810"/>
                  <a:pt x="85401" y="111001"/>
                  <a:pt x="85401" y="111192"/>
                </a:cubicBezTo>
                <a:lnTo>
                  <a:pt x="85337" y="111129"/>
                </a:lnTo>
                <a:cubicBezTo>
                  <a:pt x="85337" y="111001"/>
                  <a:pt x="85401" y="110810"/>
                  <a:pt x="85401" y="110683"/>
                </a:cubicBezTo>
                <a:close/>
                <a:moveTo>
                  <a:pt x="96291" y="112156"/>
                </a:moveTo>
                <a:cubicBezTo>
                  <a:pt x="96294" y="112284"/>
                  <a:pt x="96355" y="112469"/>
                  <a:pt x="96355" y="112593"/>
                </a:cubicBezTo>
                <a:lnTo>
                  <a:pt x="96355" y="112657"/>
                </a:lnTo>
                <a:cubicBezTo>
                  <a:pt x="96355" y="112470"/>
                  <a:pt x="96294" y="112284"/>
                  <a:pt x="96291" y="112156"/>
                </a:cubicBezTo>
                <a:close/>
                <a:moveTo>
                  <a:pt x="90432" y="113758"/>
                </a:moveTo>
                <a:lnTo>
                  <a:pt x="90432" y="113758"/>
                </a:lnTo>
                <a:cubicBezTo>
                  <a:pt x="90432" y="113879"/>
                  <a:pt x="90438" y="113997"/>
                  <a:pt x="90559" y="114058"/>
                </a:cubicBezTo>
                <a:lnTo>
                  <a:pt x="90559" y="114122"/>
                </a:lnTo>
                <a:cubicBezTo>
                  <a:pt x="90438" y="114001"/>
                  <a:pt x="90432" y="113879"/>
                  <a:pt x="90432" y="113758"/>
                </a:cubicBezTo>
                <a:close/>
                <a:moveTo>
                  <a:pt x="91260" y="113740"/>
                </a:moveTo>
                <a:cubicBezTo>
                  <a:pt x="91260" y="113994"/>
                  <a:pt x="91132" y="114185"/>
                  <a:pt x="90878" y="114185"/>
                </a:cubicBezTo>
                <a:lnTo>
                  <a:pt x="90814" y="114185"/>
                </a:lnTo>
                <a:cubicBezTo>
                  <a:pt x="91069" y="114185"/>
                  <a:pt x="91260" y="113994"/>
                  <a:pt x="91260" y="113740"/>
                </a:cubicBezTo>
                <a:close/>
                <a:moveTo>
                  <a:pt x="73556" y="122167"/>
                </a:moveTo>
                <a:cubicBezTo>
                  <a:pt x="73556" y="122287"/>
                  <a:pt x="73552" y="122408"/>
                  <a:pt x="73492" y="122528"/>
                </a:cubicBezTo>
                <a:lnTo>
                  <a:pt x="73492" y="122464"/>
                </a:lnTo>
                <a:cubicBezTo>
                  <a:pt x="73552" y="122404"/>
                  <a:pt x="73556" y="122287"/>
                  <a:pt x="73556" y="122167"/>
                </a:cubicBezTo>
                <a:close/>
                <a:moveTo>
                  <a:pt x="73236" y="122848"/>
                </a:moveTo>
                <a:cubicBezTo>
                  <a:pt x="73173" y="122911"/>
                  <a:pt x="73109" y="122974"/>
                  <a:pt x="72983" y="123037"/>
                </a:cubicBezTo>
                <a:lnTo>
                  <a:pt x="72983" y="122974"/>
                </a:lnTo>
                <a:cubicBezTo>
                  <a:pt x="73109" y="122974"/>
                  <a:pt x="73173" y="122911"/>
                  <a:pt x="73236" y="122848"/>
                </a:cubicBezTo>
                <a:close/>
                <a:moveTo>
                  <a:pt x="142143" y="18914"/>
                </a:moveTo>
                <a:lnTo>
                  <a:pt x="142143" y="121891"/>
                </a:lnTo>
                <a:cubicBezTo>
                  <a:pt x="142143" y="124884"/>
                  <a:pt x="139660" y="127368"/>
                  <a:pt x="136667" y="127368"/>
                </a:cubicBezTo>
                <a:lnTo>
                  <a:pt x="97947" y="127368"/>
                </a:lnTo>
                <a:lnTo>
                  <a:pt x="97947" y="117306"/>
                </a:lnTo>
                <a:lnTo>
                  <a:pt x="120172" y="117306"/>
                </a:lnTo>
                <a:lnTo>
                  <a:pt x="120172" y="115714"/>
                </a:lnTo>
                <a:lnTo>
                  <a:pt x="97947" y="115714"/>
                </a:lnTo>
                <a:lnTo>
                  <a:pt x="97947" y="112593"/>
                </a:lnTo>
                <a:cubicBezTo>
                  <a:pt x="97947" y="112339"/>
                  <a:pt x="97883" y="112084"/>
                  <a:pt x="97819" y="111829"/>
                </a:cubicBezTo>
                <a:lnTo>
                  <a:pt x="133673" y="111829"/>
                </a:lnTo>
                <a:lnTo>
                  <a:pt x="133673" y="110237"/>
                </a:lnTo>
                <a:lnTo>
                  <a:pt x="97119" y="110237"/>
                </a:lnTo>
                <a:cubicBezTo>
                  <a:pt x="96355" y="109154"/>
                  <a:pt x="95145" y="108581"/>
                  <a:pt x="93871" y="108581"/>
                </a:cubicBezTo>
                <a:lnTo>
                  <a:pt x="93744" y="108581"/>
                </a:lnTo>
                <a:cubicBezTo>
                  <a:pt x="92916" y="108581"/>
                  <a:pt x="92152" y="108836"/>
                  <a:pt x="91515" y="109345"/>
                </a:cubicBezTo>
                <a:cubicBezTo>
                  <a:pt x="90814" y="108008"/>
                  <a:pt x="89477" y="107180"/>
                  <a:pt x="88012" y="107116"/>
                </a:cubicBezTo>
                <a:lnTo>
                  <a:pt x="87885" y="107116"/>
                </a:lnTo>
                <a:cubicBezTo>
                  <a:pt x="87120" y="107116"/>
                  <a:pt x="86293" y="107371"/>
                  <a:pt x="85656" y="107817"/>
                </a:cubicBezTo>
                <a:cubicBezTo>
                  <a:pt x="84933" y="106371"/>
                  <a:pt x="83472" y="105534"/>
                  <a:pt x="81957" y="105534"/>
                </a:cubicBezTo>
                <a:cubicBezTo>
                  <a:pt x="81336" y="105534"/>
                  <a:pt x="80707" y="105674"/>
                  <a:pt x="80115" y="105970"/>
                </a:cubicBezTo>
                <a:lnTo>
                  <a:pt x="80115" y="98965"/>
                </a:lnTo>
                <a:cubicBezTo>
                  <a:pt x="80115" y="96736"/>
                  <a:pt x="78396" y="94889"/>
                  <a:pt x="76167" y="94762"/>
                </a:cubicBezTo>
                <a:lnTo>
                  <a:pt x="76039" y="94762"/>
                </a:lnTo>
                <a:cubicBezTo>
                  <a:pt x="73747" y="94762"/>
                  <a:pt x="71964" y="96609"/>
                  <a:pt x="71964" y="98838"/>
                </a:cubicBezTo>
                <a:lnTo>
                  <a:pt x="71964" y="121000"/>
                </a:lnTo>
                <a:lnTo>
                  <a:pt x="67824" y="118516"/>
                </a:lnTo>
                <a:cubicBezTo>
                  <a:pt x="67060" y="118134"/>
                  <a:pt x="66232" y="117879"/>
                  <a:pt x="65404" y="117879"/>
                </a:cubicBezTo>
                <a:cubicBezTo>
                  <a:pt x="61647" y="117879"/>
                  <a:pt x="59545" y="122337"/>
                  <a:pt x="62029" y="125203"/>
                </a:cubicBezTo>
                <a:lnTo>
                  <a:pt x="62093" y="125266"/>
                </a:lnTo>
                <a:lnTo>
                  <a:pt x="62156" y="125266"/>
                </a:lnTo>
                <a:lnTo>
                  <a:pt x="64258" y="127368"/>
                </a:lnTo>
                <a:lnTo>
                  <a:pt x="7070" y="127368"/>
                </a:lnTo>
                <a:cubicBezTo>
                  <a:pt x="4077" y="127368"/>
                  <a:pt x="1593" y="124948"/>
                  <a:pt x="1593" y="121891"/>
                </a:cubicBezTo>
                <a:lnTo>
                  <a:pt x="1593" y="18914"/>
                </a:lnTo>
                <a:close/>
                <a:moveTo>
                  <a:pt x="7070" y="0"/>
                </a:moveTo>
                <a:cubicBezTo>
                  <a:pt x="3185" y="0"/>
                  <a:pt x="1" y="3184"/>
                  <a:pt x="1" y="7069"/>
                </a:cubicBezTo>
                <a:lnTo>
                  <a:pt x="1" y="121891"/>
                </a:lnTo>
                <a:cubicBezTo>
                  <a:pt x="1" y="125776"/>
                  <a:pt x="3185" y="128960"/>
                  <a:pt x="7070" y="128960"/>
                </a:cubicBezTo>
                <a:lnTo>
                  <a:pt x="65914" y="128960"/>
                </a:lnTo>
                <a:lnTo>
                  <a:pt x="73811" y="136666"/>
                </a:lnTo>
                <a:cubicBezTo>
                  <a:pt x="74002" y="136857"/>
                  <a:pt x="74129" y="137112"/>
                  <a:pt x="74129" y="137366"/>
                </a:cubicBezTo>
                <a:lnTo>
                  <a:pt x="74129" y="143607"/>
                </a:lnTo>
                <a:lnTo>
                  <a:pt x="73365" y="143607"/>
                </a:lnTo>
                <a:lnTo>
                  <a:pt x="73365" y="163859"/>
                </a:lnTo>
                <a:lnTo>
                  <a:pt x="74129" y="163859"/>
                </a:lnTo>
                <a:lnTo>
                  <a:pt x="74129" y="165451"/>
                </a:lnTo>
                <a:lnTo>
                  <a:pt x="94699" y="165451"/>
                </a:lnTo>
                <a:lnTo>
                  <a:pt x="94699" y="163859"/>
                </a:lnTo>
                <a:lnTo>
                  <a:pt x="97055" y="163859"/>
                </a:lnTo>
                <a:lnTo>
                  <a:pt x="97055" y="143607"/>
                </a:lnTo>
                <a:lnTo>
                  <a:pt x="94699" y="143607"/>
                </a:lnTo>
                <a:lnTo>
                  <a:pt x="94699" y="137175"/>
                </a:lnTo>
                <a:cubicBezTo>
                  <a:pt x="94699" y="136857"/>
                  <a:pt x="94763" y="136602"/>
                  <a:pt x="94954" y="136347"/>
                </a:cubicBezTo>
                <a:lnTo>
                  <a:pt x="97183" y="132781"/>
                </a:lnTo>
                <a:cubicBezTo>
                  <a:pt x="97692" y="132017"/>
                  <a:pt x="97947" y="131189"/>
                  <a:pt x="97947" y="130297"/>
                </a:cubicBezTo>
                <a:lnTo>
                  <a:pt x="97947" y="128960"/>
                </a:lnTo>
                <a:lnTo>
                  <a:pt x="136667" y="128960"/>
                </a:lnTo>
                <a:cubicBezTo>
                  <a:pt x="140551" y="128960"/>
                  <a:pt x="143672" y="125776"/>
                  <a:pt x="143736" y="121891"/>
                </a:cubicBezTo>
                <a:lnTo>
                  <a:pt x="143736" y="7069"/>
                </a:lnTo>
                <a:cubicBezTo>
                  <a:pt x="143672" y="3121"/>
                  <a:pt x="140551" y="0"/>
                  <a:pt x="13666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" name="Google Shape;109;p18"/>
          <p:cNvSpPr/>
          <p:nvPr/>
        </p:nvSpPr>
        <p:spPr>
          <a:xfrm>
            <a:off x="36760" y="2657970"/>
            <a:ext cx="938276" cy="936765"/>
          </a:xfrm>
          <a:custGeom>
            <a:rect b="b" l="l" r="r" t="t"/>
            <a:pathLst>
              <a:path extrusionOk="0" h="39040" w="39103">
                <a:moveTo>
                  <a:pt x="19551" y="6369"/>
                </a:moveTo>
                <a:cubicBezTo>
                  <a:pt x="20761" y="6369"/>
                  <a:pt x="21971" y="6497"/>
                  <a:pt x="23118" y="6879"/>
                </a:cubicBezTo>
                <a:cubicBezTo>
                  <a:pt x="30123" y="8789"/>
                  <a:pt x="34199" y="16113"/>
                  <a:pt x="32225" y="23118"/>
                </a:cubicBezTo>
                <a:cubicBezTo>
                  <a:pt x="30632" y="28786"/>
                  <a:pt x="25474" y="32671"/>
                  <a:pt x="19551" y="32734"/>
                </a:cubicBezTo>
                <a:cubicBezTo>
                  <a:pt x="18341" y="32671"/>
                  <a:pt x="17131" y="32543"/>
                  <a:pt x="15985" y="32225"/>
                </a:cubicBezTo>
                <a:cubicBezTo>
                  <a:pt x="9617" y="30442"/>
                  <a:pt x="5605" y="24201"/>
                  <a:pt x="6496" y="17705"/>
                </a:cubicBezTo>
                <a:cubicBezTo>
                  <a:pt x="7388" y="11209"/>
                  <a:pt x="12992" y="6369"/>
                  <a:pt x="19551" y="6369"/>
                </a:cubicBezTo>
                <a:close/>
                <a:moveTo>
                  <a:pt x="18469" y="1"/>
                </a:moveTo>
                <a:lnTo>
                  <a:pt x="18596" y="2421"/>
                </a:lnTo>
                <a:cubicBezTo>
                  <a:pt x="16049" y="2548"/>
                  <a:pt x="13501" y="3249"/>
                  <a:pt x="11273" y="4523"/>
                </a:cubicBezTo>
                <a:lnTo>
                  <a:pt x="10063" y="2485"/>
                </a:lnTo>
                <a:cubicBezTo>
                  <a:pt x="8152" y="3504"/>
                  <a:pt x="6433" y="4905"/>
                  <a:pt x="4968" y="6560"/>
                </a:cubicBezTo>
                <a:lnTo>
                  <a:pt x="6751" y="8152"/>
                </a:lnTo>
                <a:cubicBezTo>
                  <a:pt x="5031" y="10063"/>
                  <a:pt x="3821" y="12356"/>
                  <a:pt x="3121" y="14776"/>
                </a:cubicBezTo>
                <a:lnTo>
                  <a:pt x="765" y="14139"/>
                </a:lnTo>
                <a:lnTo>
                  <a:pt x="765" y="14202"/>
                </a:lnTo>
                <a:cubicBezTo>
                  <a:pt x="255" y="15922"/>
                  <a:pt x="64" y="17705"/>
                  <a:pt x="0" y="19488"/>
                </a:cubicBezTo>
                <a:lnTo>
                  <a:pt x="0" y="20635"/>
                </a:lnTo>
                <a:lnTo>
                  <a:pt x="2420" y="20507"/>
                </a:lnTo>
                <a:cubicBezTo>
                  <a:pt x="2548" y="23055"/>
                  <a:pt x="3312" y="25538"/>
                  <a:pt x="4522" y="27831"/>
                </a:cubicBezTo>
                <a:lnTo>
                  <a:pt x="2420" y="28977"/>
                </a:lnTo>
                <a:cubicBezTo>
                  <a:pt x="3503" y="30888"/>
                  <a:pt x="4904" y="32607"/>
                  <a:pt x="6496" y="34072"/>
                </a:cubicBezTo>
                <a:lnTo>
                  <a:pt x="8088" y="32289"/>
                </a:lnTo>
                <a:cubicBezTo>
                  <a:pt x="9999" y="34008"/>
                  <a:pt x="12291" y="35282"/>
                  <a:pt x="14775" y="35982"/>
                </a:cubicBezTo>
                <a:lnTo>
                  <a:pt x="14202" y="38275"/>
                </a:lnTo>
                <a:lnTo>
                  <a:pt x="14266" y="38275"/>
                </a:lnTo>
                <a:cubicBezTo>
                  <a:pt x="15985" y="38784"/>
                  <a:pt x="17768" y="39039"/>
                  <a:pt x="19615" y="39039"/>
                </a:cubicBezTo>
                <a:lnTo>
                  <a:pt x="20761" y="39039"/>
                </a:lnTo>
                <a:lnTo>
                  <a:pt x="20634" y="36619"/>
                </a:lnTo>
                <a:cubicBezTo>
                  <a:pt x="23181" y="36492"/>
                  <a:pt x="25665" y="35728"/>
                  <a:pt x="27958" y="34454"/>
                </a:cubicBezTo>
                <a:lnTo>
                  <a:pt x="29104" y="36619"/>
                </a:lnTo>
                <a:cubicBezTo>
                  <a:pt x="31015" y="35537"/>
                  <a:pt x="32734" y="34136"/>
                  <a:pt x="34199" y="32480"/>
                </a:cubicBezTo>
                <a:lnTo>
                  <a:pt x="32416" y="30888"/>
                </a:lnTo>
                <a:cubicBezTo>
                  <a:pt x="34071" y="28977"/>
                  <a:pt x="35345" y="26685"/>
                  <a:pt x="36046" y="24265"/>
                </a:cubicBezTo>
                <a:lnTo>
                  <a:pt x="38402" y="24901"/>
                </a:lnTo>
                <a:cubicBezTo>
                  <a:pt x="38848" y="23182"/>
                  <a:pt x="39102" y="21399"/>
                  <a:pt x="39102" y="19552"/>
                </a:cubicBezTo>
                <a:cubicBezTo>
                  <a:pt x="39102" y="19170"/>
                  <a:pt x="39102" y="18788"/>
                  <a:pt x="39102" y="18406"/>
                </a:cubicBezTo>
                <a:lnTo>
                  <a:pt x="36619" y="18469"/>
                </a:lnTo>
                <a:cubicBezTo>
                  <a:pt x="36491" y="15922"/>
                  <a:pt x="35727" y="13438"/>
                  <a:pt x="34517" y="11209"/>
                </a:cubicBezTo>
                <a:lnTo>
                  <a:pt x="36619" y="10063"/>
                </a:lnTo>
                <a:cubicBezTo>
                  <a:pt x="35536" y="8089"/>
                  <a:pt x="34199" y="6369"/>
                  <a:pt x="32543" y="4905"/>
                </a:cubicBezTo>
                <a:lnTo>
                  <a:pt x="30951" y="6751"/>
                </a:lnTo>
                <a:cubicBezTo>
                  <a:pt x="29040" y="5032"/>
                  <a:pt x="26748" y="3758"/>
                  <a:pt x="24264" y="3058"/>
                </a:cubicBezTo>
                <a:lnTo>
                  <a:pt x="24901" y="765"/>
                </a:lnTo>
                <a:cubicBezTo>
                  <a:pt x="23181" y="256"/>
                  <a:pt x="21398" y="1"/>
                  <a:pt x="19615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" name="Google Shape;110;p18"/>
          <p:cNvSpPr/>
          <p:nvPr/>
        </p:nvSpPr>
        <p:spPr>
          <a:xfrm>
            <a:off x="1655007" y="2725228"/>
            <a:ext cx="24" cy="24"/>
          </a:xfrm>
          <a:custGeom>
            <a:rect b="b" l="l" r="r" t="t"/>
            <a:pathLst>
              <a:path extrusionOk="0" h="1" w="1">
                <a:moveTo>
                  <a:pt x="1" y="0"/>
                </a:moveTo>
                <a:lnTo>
                  <a:pt x="1" y="0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" name="Google Shape;111;p18"/>
          <p:cNvSpPr/>
          <p:nvPr/>
        </p:nvSpPr>
        <p:spPr>
          <a:xfrm>
            <a:off x="1031545" y="2553759"/>
            <a:ext cx="669341" cy="660798"/>
          </a:xfrm>
          <a:custGeom>
            <a:rect b="b" l="l" r="r" t="t"/>
            <a:pathLst>
              <a:path extrusionOk="0" h="27539" w="27895">
                <a:moveTo>
                  <a:pt x="13948" y="5618"/>
                </a:moveTo>
                <a:cubicBezTo>
                  <a:pt x="14712" y="5618"/>
                  <a:pt x="15412" y="5745"/>
                  <a:pt x="16176" y="5936"/>
                </a:cubicBezTo>
                <a:cubicBezTo>
                  <a:pt x="19679" y="6955"/>
                  <a:pt x="22099" y="10139"/>
                  <a:pt x="22099" y="13833"/>
                </a:cubicBezTo>
                <a:cubicBezTo>
                  <a:pt x="22099" y="14533"/>
                  <a:pt x="21972" y="15298"/>
                  <a:pt x="21781" y="16062"/>
                </a:cubicBezTo>
                <a:cubicBezTo>
                  <a:pt x="20802" y="19631"/>
                  <a:pt x="17534" y="22003"/>
                  <a:pt x="13953" y="22003"/>
                </a:cubicBezTo>
                <a:cubicBezTo>
                  <a:pt x="13572" y="22003"/>
                  <a:pt x="13187" y="21976"/>
                  <a:pt x="12801" y="21921"/>
                </a:cubicBezTo>
                <a:cubicBezTo>
                  <a:pt x="8725" y="21411"/>
                  <a:pt x="5732" y="17909"/>
                  <a:pt x="5732" y="13833"/>
                </a:cubicBezTo>
                <a:cubicBezTo>
                  <a:pt x="5732" y="13069"/>
                  <a:pt x="5860" y="12304"/>
                  <a:pt x="6051" y="11604"/>
                </a:cubicBezTo>
                <a:cubicBezTo>
                  <a:pt x="7070" y="8038"/>
                  <a:pt x="10254" y="5618"/>
                  <a:pt x="13948" y="5618"/>
                </a:cubicBezTo>
                <a:close/>
                <a:moveTo>
                  <a:pt x="13928" y="0"/>
                </a:moveTo>
                <a:cubicBezTo>
                  <a:pt x="13059" y="0"/>
                  <a:pt x="12192" y="87"/>
                  <a:pt x="11336" y="268"/>
                </a:cubicBezTo>
                <a:lnTo>
                  <a:pt x="11655" y="1860"/>
                </a:lnTo>
                <a:cubicBezTo>
                  <a:pt x="10381" y="2115"/>
                  <a:pt x="9171" y="2497"/>
                  <a:pt x="8089" y="3134"/>
                </a:cubicBezTo>
                <a:lnTo>
                  <a:pt x="7261" y="1733"/>
                </a:lnTo>
                <a:cubicBezTo>
                  <a:pt x="5350" y="2752"/>
                  <a:pt x="3758" y="4217"/>
                  <a:pt x="2484" y="6000"/>
                </a:cubicBezTo>
                <a:lnTo>
                  <a:pt x="3885" y="6955"/>
                </a:lnTo>
                <a:cubicBezTo>
                  <a:pt x="3121" y="7974"/>
                  <a:pt x="2612" y="9120"/>
                  <a:pt x="2293" y="10394"/>
                </a:cubicBezTo>
                <a:lnTo>
                  <a:pt x="701" y="9948"/>
                </a:lnTo>
                <a:lnTo>
                  <a:pt x="701" y="10012"/>
                </a:lnTo>
                <a:cubicBezTo>
                  <a:pt x="64" y="12050"/>
                  <a:pt x="1" y="14215"/>
                  <a:pt x="383" y="16317"/>
                </a:cubicBezTo>
                <a:lnTo>
                  <a:pt x="1975" y="15998"/>
                </a:lnTo>
                <a:cubicBezTo>
                  <a:pt x="2230" y="17272"/>
                  <a:pt x="2612" y="18482"/>
                  <a:pt x="3249" y="19564"/>
                </a:cubicBezTo>
                <a:lnTo>
                  <a:pt x="1848" y="20392"/>
                </a:lnTo>
                <a:cubicBezTo>
                  <a:pt x="2866" y="22303"/>
                  <a:pt x="4331" y="23959"/>
                  <a:pt x="6114" y="25169"/>
                </a:cubicBezTo>
                <a:lnTo>
                  <a:pt x="7070" y="23831"/>
                </a:lnTo>
                <a:cubicBezTo>
                  <a:pt x="8089" y="24532"/>
                  <a:pt x="9235" y="25041"/>
                  <a:pt x="10445" y="25423"/>
                </a:cubicBezTo>
                <a:lnTo>
                  <a:pt x="10063" y="27015"/>
                </a:lnTo>
                <a:lnTo>
                  <a:pt x="10190" y="27015"/>
                </a:lnTo>
                <a:cubicBezTo>
                  <a:pt x="11436" y="27355"/>
                  <a:pt x="12704" y="27538"/>
                  <a:pt x="13981" y="27538"/>
                </a:cubicBezTo>
                <a:cubicBezTo>
                  <a:pt x="14858" y="27538"/>
                  <a:pt x="15740" y="27452"/>
                  <a:pt x="16622" y="27270"/>
                </a:cubicBezTo>
                <a:lnTo>
                  <a:pt x="16304" y="25678"/>
                </a:lnTo>
                <a:cubicBezTo>
                  <a:pt x="17514" y="25423"/>
                  <a:pt x="18724" y="24978"/>
                  <a:pt x="19870" y="24404"/>
                </a:cubicBezTo>
                <a:lnTo>
                  <a:pt x="20634" y="25805"/>
                </a:lnTo>
                <a:cubicBezTo>
                  <a:pt x="22545" y="24723"/>
                  <a:pt x="24137" y="23258"/>
                  <a:pt x="25347" y="21475"/>
                </a:cubicBezTo>
                <a:lnTo>
                  <a:pt x="24010" y="20583"/>
                </a:lnTo>
                <a:cubicBezTo>
                  <a:pt x="24710" y="19501"/>
                  <a:pt x="25283" y="18354"/>
                  <a:pt x="25602" y="17144"/>
                </a:cubicBezTo>
                <a:lnTo>
                  <a:pt x="27194" y="17590"/>
                </a:lnTo>
                <a:cubicBezTo>
                  <a:pt x="27767" y="15489"/>
                  <a:pt x="27894" y="13323"/>
                  <a:pt x="27449" y="11222"/>
                </a:cubicBezTo>
                <a:lnTo>
                  <a:pt x="27449" y="11222"/>
                </a:lnTo>
                <a:lnTo>
                  <a:pt x="25856" y="11477"/>
                </a:lnTo>
                <a:cubicBezTo>
                  <a:pt x="25602" y="10267"/>
                  <a:pt x="25220" y="9057"/>
                  <a:pt x="24583" y="7910"/>
                </a:cubicBezTo>
                <a:lnTo>
                  <a:pt x="25984" y="7146"/>
                </a:lnTo>
                <a:cubicBezTo>
                  <a:pt x="24965" y="5236"/>
                  <a:pt x="23500" y="3580"/>
                  <a:pt x="21653" y="2370"/>
                </a:cubicBezTo>
                <a:lnTo>
                  <a:pt x="20762" y="3707"/>
                </a:lnTo>
                <a:cubicBezTo>
                  <a:pt x="19743" y="3007"/>
                  <a:pt x="18533" y="2497"/>
                  <a:pt x="17323" y="2115"/>
                </a:cubicBezTo>
                <a:lnTo>
                  <a:pt x="17769" y="523"/>
                </a:lnTo>
                <a:lnTo>
                  <a:pt x="17705" y="523"/>
                </a:lnTo>
                <a:cubicBezTo>
                  <a:pt x="16459" y="183"/>
                  <a:pt x="15191" y="0"/>
                  <a:pt x="13928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" name="Google Shape;112;p18"/>
          <p:cNvSpPr/>
          <p:nvPr/>
        </p:nvSpPr>
        <p:spPr>
          <a:xfrm>
            <a:off x="-1529537" y="1971857"/>
            <a:ext cx="426367" cy="424831"/>
          </a:xfrm>
          <a:custGeom>
            <a:rect b="b" l="l" r="r" t="t"/>
            <a:pathLst>
              <a:path extrusionOk="0" h="17705" w="17769">
                <a:moveTo>
                  <a:pt x="8916" y="2867"/>
                </a:moveTo>
                <a:cubicBezTo>
                  <a:pt x="9426" y="2867"/>
                  <a:pt x="9999" y="2930"/>
                  <a:pt x="10572" y="3058"/>
                </a:cubicBezTo>
                <a:cubicBezTo>
                  <a:pt x="13119" y="3822"/>
                  <a:pt x="14902" y="6178"/>
                  <a:pt x="14902" y="8853"/>
                </a:cubicBezTo>
                <a:cubicBezTo>
                  <a:pt x="14902" y="9426"/>
                  <a:pt x="14839" y="9936"/>
                  <a:pt x="14648" y="10509"/>
                </a:cubicBezTo>
                <a:cubicBezTo>
                  <a:pt x="13947" y="13056"/>
                  <a:pt x="11591" y="14839"/>
                  <a:pt x="8916" y="14839"/>
                </a:cubicBezTo>
                <a:cubicBezTo>
                  <a:pt x="5605" y="14839"/>
                  <a:pt x="2930" y="12164"/>
                  <a:pt x="2930" y="8853"/>
                </a:cubicBezTo>
                <a:cubicBezTo>
                  <a:pt x="2930" y="8280"/>
                  <a:pt x="2994" y="7770"/>
                  <a:pt x="3121" y="7197"/>
                </a:cubicBezTo>
                <a:cubicBezTo>
                  <a:pt x="3885" y="4650"/>
                  <a:pt x="6178" y="2867"/>
                  <a:pt x="8852" y="2867"/>
                </a:cubicBezTo>
                <a:close/>
                <a:moveTo>
                  <a:pt x="8343" y="1"/>
                </a:moveTo>
                <a:lnTo>
                  <a:pt x="8407" y="1083"/>
                </a:lnTo>
                <a:cubicBezTo>
                  <a:pt x="7260" y="1147"/>
                  <a:pt x="6114" y="1529"/>
                  <a:pt x="5095" y="2102"/>
                </a:cubicBezTo>
                <a:lnTo>
                  <a:pt x="4586" y="1083"/>
                </a:lnTo>
                <a:cubicBezTo>
                  <a:pt x="3694" y="1593"/>
                  <a:pt x="2930" y="2230"/>
                  <a:pt x="2293" y="2930"/>
                </a:cubicBezTo>
                <a:lnTo>
                  <a:pt x="3057" y="3695"/>
                </a:lnTo>
                <a:cubicBezTo>
                  <a:pt x="2293" y="4522"/>
                  <a:pt x="1720" y="5605"/>
                  <a:pt x="1401" y="6688"/>
                </a:cubicBezTo>
                <a:lnTo>
                  <a:pt x="319" y="6433"/>
                </a:lnTo>
                <a:cubicBezTo>
                  <a:pt x="128" y="7197"/>
                  <a:pt x="0" y="7961"/>
                  <a:pt x="0" y="8789"/>
                </a:cubicBezTo>
                <a:lnTo>
                  <a:pt x="0" y="9299"/>
                </a:lnTo>
                <a:lnTo>
                  <a:pt x="1083" y="9235"/>
                </a:lnTo>
                <a:cubicBezTo>
                  <a:pt x="1147" y="10445"/>
                  <a:pt x="1465" y="11528"/>
                  <a:pt x="2038" y="12610"/>
                </a:cubicBezTo>
                <a:lnTo>
                  <a:pt x="1083" y="13120"/>
                </a:lnTo>
                <a:cubicBezTo>
                  <a:pt x="1592" y="14011"/>
                  <a:pt x="2229" y="14776"/>
                  <a:pt x="2930" y="15412"/>
                </a:cubicBezTo>
                <a:lnTo>
                  <a:pt x="3694" y="14648"/>
                </a:lnTo>
                <a:cubicBezTo>
                  <a:pt x="4586" y="15412"/>
                  <a:pt x="5605" y="15986"/>
                  <a:pt x="6751" y="16304"/>
                </a:cubicBezTo>
                <a:lnTo>
                  <a:pt x="6432" y="17387"/>
                </a:lnTo>
                <a:cubicBezTo>
                  <a:pt x="7197" y="17578"/>
                  <a:pt x="8025" y="17705"/>
                  <a:pt x="8852" y="17705"/>
                </a:cubicBezTo>
                <a:lnTo>
                  <a:pt x="9362" y="17705"/>
                </a:lnTo>
                <a:lnTo>
                  <a:pt x="9298" y="16622"/>
                </a:lnTo>
                <a:cubicBezTo>
                  <a:pt x="10508" y="16559"/>
                  <a:pt x="11591" y="16177"/>
                  <a:pt x="12673" y="15603"/>
                </a:cubicBezTo>
                <a:lnTo>
                  <a:pt x="13183" y="16622"/>
                </a:lnTo>
                <a:cubicBezTo>
                  <a:pt x="14075" y="16113"/>
                  <a:pt x="14839" y="15476"/>
                  <a:pt x="15476" y="14712"/>
                </a:cubicBezTo>
                <a:lnTo>
                  <a:pt x="14711" y="14011"/>
                </a:lnTo>
                <a:cubicBezTo>
                  <a:pt x="15476" y="13120"/>
                  <a:pt x="16049" y="12101"/>
                  <a:pt x="16367" y="10954"/>
                </a:cubicBezTo>
                <a:lnTo>
                  <a:pt x="17450" y="11273"/>
                </a:lnTo>
                <a:cubicBezTo>
                  <a:pt x="17641" y="10509"/>
                  <a:pt x="17768" y="9681"/>
                  <a:pt x="17768" y="8853"/>
                </a:cubicBezTo>
                <a:lnTo>
                  <a:pt x="17768" y="8343"/>
                </a:lnTo>
                <a:lnTo>
                  <a:pt x="16686" y="8407"/>
                </a:lnTo>
                <a:cubicBezTo>
                  <a:pt x="16622" y="7261"/>
                  <a:pt x="16240" y="6115"/>
                  <a:pt x="15667" y="5096"/>
                </a:cubicBezTo>
                <a:lnTo>
                  <a:pt x="16686" y="4522"/>
                </a:lnTo>
                <a:cubicBezTo>
                  <a:pt x="16176" y="3695"/>
                  <a:pt x="15539" y="2867"/>
                  <a:pt x="14775" y="2230"/>
                </a:cubicBezTo>
                <a:lnTo>
                  <a:pt x="14075" y="2994"/>
                </a:lnTo>
                <a:cubicBezTo>
                  <a:pt x="13183" y="2230"/>
                  <a:pt x="12164" y="1657"/>
                  <a:pt x="11018" y="1338"/>
                </a:cubicBezTo>
                <a:lnTo>
                  <a:pt x="11336" y="319"/>
                </a:lnTo>
                <a:cubicBezTo>
                  <a:pt x="10508" y="65"/>
                  <a:pt x="9680" y="1"/>
                  <a:pt x="8852" y="1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3" name="Google Shape;113;p18"/>
          <p:cNvSpPr/>
          <p:nvPr/>
        </p:nvSpPr>
        <p:spPr>
          <a:xfrm>
            <a:off x="-1075696" y="1926026"/>
            <a:ext cx="301065" cy="297994"/>
          </a:xfrm>
          <a:custGeom>
            <a:rect b="b" l="l" r="r" t="t"/>
            <a:pathLst>
              <a:path extrusionOk="0" h="12419" w="12547">
                <a:moveTo>
                  <a:pt x="6242" y="2484"/>
                </a:moveTo>
                <a:cubicBezTo>
                  <a:pt x="6624" y="2484"/>
                  <a:pt x="6942" y="2484"/>
                  <a:pt x="7260" y="2611"/>
                </a:cubicBezTo>
                <a:cubicBezTo>
                  <a:pt x="8916" y="3057"/>
                  <a:pt x="9999" y="4522"/>
                  <a:pt x="9999" y="6178"/>
                </a:cubicBezTo>
                <a:cubicBezTo>
                  <a:pt x="9999" y="6560"/>
                  <a:pt x="9935" y="6878"/>
                  <a:pt x="9872" y="7197"/>
                </a:cubicBezTo>
                <a:cubicBezTo>
                  <a:pt x="9426" y="8789"/>
                  <a:pt x="7961" y="9935"/>
                  <a:pt x="6305" y="9935"/>
                </a:cubicBezTo>
                <a:cubicBezTo>
                  <a:pt x="5923" y="9935"/>
                  <a:pt x="5605" y="9871"/>
                  <a:pt x="5286" y="9808"/>
                </a:cubicBezTo>
                <a:cubicBezTo>
                  <a:pt x="3630" y="9298"/>
                  <a:pt x="2548" y="7833"/>
                  <a:pt x="2548" y="6178"/>
                </a:cubicBezTo>
                <a:cubicBezTo>
                  <a:pt x="2548" y="5859"/>
                  <a:pt x="2612" y="5477"/>
                  <a:pt x="2675" y="5159"/>
                </a:cubicBezTo>
                <a:cubicBezTo>
                  <a:pt x="3121" y="3567"/>
                  <a:pt x="4586" y="2484"/>
                  <a:pt x="6242" y="2484"/>
                </a:cubicBezTo>
                <a:close/>
                <a:moveTo>
                  <a:pt x="6242" y="0"/>
                </a:moveTo>
                <a:cubicBezTo>
                  <a:pt x="5859" y="0"/>
                  <a:pt x="5477" y="0"/>
                  <a:pt x="5095" y="64"/>
                </a:cubicBezTo>
                <a:lnTo>
                  <a:pt x="5223" y="828"/>
                </a:lnTo>
                <a:cubicBezTo>
                  <a:pt x="4649" y="956"/>
                  <a:pt x="4140" y="1147"/>
                  <a:pt x="3630" y="1401"/>
                </a:cubicBezTo>
                <a:lnTo>
                  <a:pt x="3248" y="701"/>
                </a:lnTo>
                <a:cubicBezTo>
                  <a:pt x="2357" y="1147"/>
                  <a:pt x="1656" y="1847"/>
                  <a:pt x="1083" y="2675"/>
                </a:cubicBezTo>
                <a:lnTo>
                  <a:pt x="1720" y="3057"/>
                </a:lnTo>
                <a:cubicBezTo>
                  <a:pt x="1338" y="3567"/>
                  <a:pt x="1147" y="4076"/>
                  <a:pt x="956" y="4649"/>
                </a:cubicBezTo>
                <a:lnTo>
                  <a:pt x="255" y="4458"/>
                </a:lnTo>
                <a:lnTo>
                  <a:pt x="255" y="4522"/>
                </a:lnTo>
                <a:cubicBezTo>
                  <a:pt x="128" y="5095"/>
                  <a:pt x="1" y="5668"/>
                  <a:pt x="1" y="6241"/>
                </a:cubicBezTo>
                <a:cubicBezTo>
                  <a:pt x="1" y="6623"/>
                  <a:pt x="64" y="7006"/>
                  <a:pt x="128" y="7388"/>
                </a:cubicBezTo>
                <a:lnTo>
                  <a:pt x="828" y="7260"/>
                </a:lnTo>
                <a:cubicBezTo>
                  <a:pt x="956" y="7833"/>
                  <a:pt x="1147" y="8343"/>
                  <a:pt x="1465" y="8852"/>
                </a:cubicBezTo>
                <a:lnTo>
                  <a:pt x="765" y="9171"/>
                </a:lnTo>
                <a:cubicBezTo>
                  <a:pt x="1274" y="10062"/>
                  <a:pt x="1911" y="10827"/>
                  <a:pt x="2739" y="11336"/>
                </a:cubicBezTo>
                <a:lnTo>
                  <a:pt x="3185" y="10763"/>
                </a:lnTo>
                <a:cubicBezTo>
                  <a:pt x="3630" y="11081"/>
                  <a:pt x="4204" y="11336"/>
                  <a:pt x="4777" y="11463"/>
                </a:cubicBezTo>
                <a:lnTo>
                  <a:pt x="4522" y="12228"/>
                </a:lnTo>
                <a:lnTo>
                  <a:pt x="4586" y="12228"/>
                </a:lnTo>
                <a:cubicBezTo>
                  <a:pt x="5159" y="12355"/>
                  <a:pt x="5732" y="12419"/>
                  <a:pt x="6305" y="12419"/>
                </a:cubicBezTo>
                <a:cubicBezTo>
                  <a:pt x="6751" y="12419"/>
                  <a:pt x="7133" y="12419"/>
                  <a:pt x="7515" y="12291"/>
                </a:cubicBezTo>
                <a:lnTo>
                  <a:pt x="7388" y="11591"/>
                </a:lnTo>
                <a:cubicBezTo>
                  <a:pt x="7961" y="11463"/>
                  <a:pt x="8470" y="11272"/>
                  <a:pt x="8980" y="11018"/>
                </a:cubicBezTo>
                <a:lnTo>
                  <a:pt x="9362" y="11654"/>
                </a:lnTo>
                <a:cubicBezTo>
                  <a:pt x="10190" y="11145"/>
                  <a:pt x="10954" y="10508"/>
                  <a:pt x="11464" y="9680"/>
                </a:cubicBezTo>
                <a:lnTo>
                  <a:pt x="10890" y="9234"/>
                </a:lnTo>
                <a:cubicBezTo>
                  <a:pt x="11209" y="8789"/>
                  <a:pt x="11464" y="8216"/>
                  <a:pt x="11591" y="7642"/>
                </a:cubicBezTo>
                <a:lnTo>
                  <a:pt x="12292" y="7897"/>
                </a:lnTo>
                <a:cubicBezTo>
                  <a:pt x="12483" y="7388"/>
                  <a:pt x="12546" y="6751"/>
                  <a:pt x="12546" y="6178"/>
                </a:cubicBezTo>
                <a:cubicBezTo>
                  <a:pt x="12546" y="5796"/>
                  <a:pt x="12483" y="5413"/>
                  <a:pt x="12419" y="5031"/>
                </a:cubicBezTo>
                <a:lnTo>
                  <a:pt x="11718" y="5159"/>
                </a:lnTo>
                <a:cubicBezTo>
                  <a:pt x="11591" y="4586"/>
                  <a:pt x="11400" y="4076"/>
                  <a:pt x="11082" y="3567"/>
                </a:cubicBezTo>
                <a:lnTo>
                  <a:pt x="11782" y="3185"/>
                </a:lnTo>
                <a:cubicBezTo>
                  <a:pt x="11273" y="2357"/>
                  <a:pt x="10572" y="1592"/>
                  <a:pt x="9808" y="1019"/>
                </a:cubicBezTo>
                <a:lnTo>
                  <a:pt x="9362" y="1656"/>
                </a:lnTo>
                <a:cubicBezTo>
                  <a:pt x="8853" y="1338"/>
                  <a:pt x="8343" y="1083"/>
                  <a:pt x="7770" y="956"/>
                </a:cubicBezTo>
                <a:lnTo>
                  <a:pt x="7961" y="191"/>
                </a:lnTo>
                <a:cubicBezTo>
                  <a:pt x="7452" y="64"/>
                  <a:pt x="6878" y="0"/>
                  <a:pt x="6242" y="0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4" name="Google Shape;114;p18"/>
          <p:cNvSpPr/>
          <p:nvPr/>
        </p:nvSpPr>
        <p:spPr>
          <a:xfrm>
            <a:off x="1994248" y="1967274"/>
            <a:ext cx="987178" cy="38224"/>
          </a:xfrm>
          <a:custGeom>
            <a:rect b="b" l="l" r="r" t="t"/>
            <a:pathLst>
              <a:path extrusionOk="0" h="1593" w="41141">
                <a:moveTo>
                  <a:pt x="1" y="1"/>
                </a:moveTo>
                <a:lnTo>
                  <a:pt x="1" y="1593"/>
                </a:lnTo>
                <a:lnTo>
                  <a:pt x="41140" y="1593"/>
                </a:lnTo>
                <a:lnTo>
                  <a:pt x="41140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" name="Google Shape;115;p18"/>
          <p:cNvSpPr/>
          <p:nvPr/>
        </p:nvSpPr>
        <p:spPr>
          <a:xfrm>
            <a:off x="1994248" y="2098694"/>
            <a:ext cx="987178" cy="38224"/>
          </a:xfrm>
          <a:custGeom>
            <a:rect b="b" l="l" r="r" t="t"/>
            <a:pathLst>
              <a:path extrusionOk="0" h="1593" w="41141">
                <a:moveTo>
                  <a:pt x="1" y="1"/>
                </a:moveTo>
                <a:lnTo>
                  <a:pt x="1" y="1593"/>
                </a:lnTo>
                <a:lnTo>
                  <a:pt x="41140" y="1593"/>
                </a:lnTo>
                <a:lnTo>
                  <a:pt x="41140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p18"/>
          <p:cNvSpPr/>
          <p:nvPr/>
        </p:nvSpPr>
        <p:spPr>
          <a:xfrm>
            <a:off x="1994248" y="2230115"/>
            <a:ext cx="987178" cy="38224"/>
          </a:xfrm>
          <a:custGeom>
            <a:rect b="b" l="l" r="r" t="t"/>
            <a:pathLst>
              <a:path extrusionOk="0" h="1593" w="41141">
                <a:moveTo>
                  <a:pt x="1" y="0"/>
                </a:moveTo>
                <a:lnTo>
                  <a:pt x="1" y="1593"/>
                </a:lnTo>
                <a:lnTo>
                  <a:pt x="41140" y="1593"/>
                </a:lnTo>
                <a:lnTo>
                  <a:pt x="41140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p18"/>
          <p:cNvSpPr/>
          <p:nvPr/>
        </p:nvSpPr>
        <p:spPr>
          <a:xfrm>
            <a:off x="1994248" y="2494468"/>
            <a:ext cx="987178" cy="38224"/>
          </a:xfrm>
          <a:custGeom>
            <a:rect b="b" l="l" r="r" t="t"/>
            <a:pathLst>
              <a:path extrusionOk="0" h="1593" w="41141">
                <a:moveTo>
                  <a:pt x="1" y="1"/>
                </a:moveTo>
                <a:lnTo>
                  <a:pt x="1" y="1593"/>
                </a:lnTo>
                <a:lnTo>
                  <a:pt x="41140" y="1593"/>
                </a:lnTo>
                <a:lnTo>
                  <a:pt x="41140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18"/>
          <p:cNvSpPr/>
          <p:nvPr/>
        </p:nvSpPr>
        <p:spPr>
          <a:xfrm>
            <a:off x="1994248" y="2625888"/>
            <a:ext cx="987178" cy="38224"/>
          </a:xfrm>
          <a:custGeom>
            <a:rect b="b" l="l" r="r" t="t"/>
            <a:pathLst>
              <a:path extrusionOk="0" h="1593" w="41141">
                <a:moveTo>
                  <a:pt x="1" y="1"/>
                </a:moveTo>
                <a:lnTo>
                  <a:pt x="1" y="1593"/>
                </a:lnTo>
                <a:lnTo>
                  <a:pt x="41140" y="1593"/>
                </a:lnTo>
                <a:lnTo>
                  <a:pt x="41140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9" name="Google Shape;119;p18"/>
          <p:cNvSpPr/>
          <p:nvPr/>
        </p:nvSpPr>
        <p:spPr>
          <a:xfrm>
            <a:off x="1994248" y="2888730"/>
            <a:ext cx="987178" cy="38224"/>
          </a:xfrm>
          <a:custGeom>
            <a:rect b="b" l="l" r="r" t="t"/>
            <a:pathLst>
              <a:path extrusionOk="0" h="1593" w="41141">
                <a:moveTo>
                  <a:pt x="1" y="0"/>
                </a:moveTo>
                <a:lnTo>
                  <a:pt x="1" y="1592"/>
                </a:lnTo>
                <a:lnTo>
                  <a:pt x="41140" y="1592"/>
                </a:lnTo>
                <a:lnTo>
                  <a:pt x="41140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0" name="Google Shape;120;p18"/>
          <p:cNvSpPr/>
          <p:nvPr/>
        </p:nvSpPr>
        <p:spPr>
          <a:xfrm>
            <a:off x="1994248" y="3020150"/>
            <a:ext cx="987178" cy="38224"/>
          </a:xfrm>
          <a:custGeom>
            <a:rect b="b" l="l" r="r" t="t"/>
            <a:pathLst>
              <a:path extrusionOk="0" h="1593" w="41141">
                <a:moveTo>
                  <a:pt x="1" y="0"/>
                </a:moveTo>
                <a:lnTo>
                  <a:pt x="1" y="1592"/>
                </a:lnTo>
                <a:lnTo>
                  <a:pt x="41140" y="1592"/>
                </a:lnTo>
                <a:lnTo>
                  <a:pt x="4114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" name="Google Shape;121;p18"/>
          <p:cNvSpPr/>
          <p:nvPr/>
        </p:nvSpPr>
        <p:spPr>
          <a:xfrm>
            <a:off x="1994248" y="3282968"/>
            <a:ext cx="987178" cy="38224"/>
          </a:xfrm>
          <a:custGeom>
            <a:rect b="b" l="l" r="r" t="t"/>
            <a:pathLst>
              <a:path extrusionOk="0" h="1593" w="41141">
                <a:moveTo>
                  <a:pt x="1" y="1"/>
                </a:moveTo>
                <a:lnTo>
                  <a:pt x="1" y="1593"/>
                </a:lnTo>
                <a:lnTo>
                  <a:pt x="41140" y="1593"/>
                </a:lnTo>
                <a:lnTo>
                  <a:pt x="41140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2" name="Google Shape;122;p18"/>
          <p:cNvSpPr/>
          <p:nvPr/>
        </p:nvSpPr>
        <p:spPr>
          <a:xfrm>
            <a:off x="58164" y="1967274"/>
            <a:ext cx="1705373" cy="38224"/>
          </a:xfrm>
          <a:custGeom>
            <a:rect b="b" l="l" r="r" t="t"/>
            <a:pathLst>
              <a:path extrusionOk="0" h="1593" w="71072">
                <a:moveTo>
                  <a:pt x="0" y="1"/>
                </a:moveTo>
                <a:lnTo>
                  <a:pt x="0" y="1593"/>
                </a:lnTo>
                <a:lnTo>
                  <a:pt x="71071" y="1593"/>
                </a:lnTo>
                <a:lnTo>
                  <a:pt x="71071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3" name="Google Shape;123;p18"/>
          <p:cNvSpPr/>
          <p:nvPr/>
        </p:nvSpPr>
        <p:spPr>
          <a:xfrm>
            <a:off x="58164" y="2098694"/>
            <a:ext cx="1705373" cy="38224"/>
          </a:xfrm>
          <a:custGeom>
            <a:rect b="b" l="l" r="r" t="t"/>
            <a:pathLst>
              <a:path extrusionOk="0" h="1593" w="71072">
                <a:moveTo>
                  <a:pt x="0" y="1"/>
                </a:moveTo>
                <a:lnTo>
                  <a:pt x="0" y="1593"/>
                </a:lnTo>
                <a:lnTo>
                  <a:pt x="71071" y="1593"/>
                </a:lnTo>
                <a:lnTo>
                  <a:pt x="71071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" name="Google Shape;124;p18"/>
          <p:cNvSpPr/>
          <p:nvPr/>
        </p:nvSpPr>
        <p:spPr>
          <a:xfrm>
            <a:off x="58164" y="2363047"/>
            <a:ext cx="1147609" cy="38248"/>
          </a:xfrm>
          <a:custGeom>
            <a:rect b="b" l="l" r="r" t="t"/>
            <a:pathLst>
              <a:path extrusionOk="0" h="1594" w="47827">
                <a:moveTo>
                  <a:pt x="0" y="1"/>
                </a:moveTo>
                <a:lnTo>
                  <a:pt x="0" y="1593"/>
                </a:lnTo>
                <a:lnTo>
                  <a:pt x="47827" y="1593"/>
                </a:lnTo>
                <a:lnTo>
                  <a:pt x="47827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5" name="Google Shape;125;p18"/>
          <p:cNvSpPr/>
          <p:nvPr/>
        </p:nvSpPr>
        <p:spPr>
          <a:xfrm>
            <a:off x="2108848" y="1701385"/>
            <a:ext cx="701422" cy="114648"/>
          </a:xfrm>
          <a:custGeom>
            <a:rect b="b" l="l" r="r" t="t"/>
            <a:pathLst>
              <a:path extrusionOk="0" h="4778" w="29232">
                <a:moveTo>
                  <a:pt x="1" y="1"/>
                </a:moveTo>
                <a:lnTo>
                  <a:pt x="1" y="4777"/>
                </a:lnTo>
                <a:lnTo>
                  <a:pt x="29232" y="4777"/>
                </a:lnTo>
                <a:lnTo>
                  <a:pt x="29232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" name="Google Shape;126;p18"/>
          <p:cNvSpPr/>
          <p:nvPr/>
        </p:nvSpPr>
        <p:spPr>
          <a:xfrm>
            <a:off x="560907" y="1701385"/>
            <a:ext cx="699886" cy="114648"/>
          </a:xfrm>
          <a:custGeom>
            <a:rect b="b" l="l" r="r" t="t"/>
            <a:pathLst>
              <a:path extrusionOk="0" h="4778" w="29168">
                <a:moveTo>
                  <a:pt x="0" y="1"/>
                </a:moveTo>
                <a:lnTo>
                  <a:pt x="0" y="4777"/>
                </a:lnTo>
                <a:lnTo>
                  <a:pt x="29167" y="4777"/>
                </a:lnTo>
                <a:lnTo>
                  <a:pt x="29167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p18"/>
          <p:cNvSpPr/>
          <p:nvPr/>
        </p:nvSpPr>
        <p:spPr>
          <a:xfrm>
            <a:off x="-1540239" y="2988045"/>
            <a:ext cx="735039" cy="1488386"/>
          </a:xfrm>
          <a:custGeom>
            <a:rect b="b" l="l" r="r" t="t"/>
            <a:pathLst>
              <a:path extrusionOk="0" h="62029" w="30633">
                <a:moveTo>
                  <a:pt x="17705" y="42924"/>
                </a:moveTo>
                <a:lnTo>
                  <a:pt x="17705" y="60437"/>
                </a:lnTo>
                <a:lnTo>
                  <a:pt x="12928" y="60437"/>
                </a:lnTo>
                <a:lnTo>
                  <a:pt x="12928" y="42924"/>
                </a:lnTo>
                <a:close/>
                <a:moveTo>
                  <a:pt x="15348" y="1"/>
                </a:moveTo>
                <a:cubicBezTo>
                  <a:pt x="7133" y="1"/>
                  <a:pt x="446" y="6496"/>
                  <a:pt x="192" y="14712"/>
                </a:cubicBezTo>
                <a:cubicBezTo>
                  <a:pt x="1" y="22927"/>
                  <a:pt x="6369" y="29741"/>
                  <a:pt x="14521" y="30187"/>
                </a:cubicBezTo>
                <a:lnTo>
                  <a:pt x="14521" y="41332"/>
                </a:lnTo>
                <a:lnTo>
                  <a:pt x="12164" y="41332"/>
                </a:lnTo>
                <a:cubicBezTo>
                  <a:pt x="11718" y="41332"/>
                  <a:pt x="11336" y="41714"/>
                  <a:pt x="11336" y="42159"/>
                </a:cubicBezTo>
                <a:lnTo>
                  <a:pt x="11336" y="61265"/>
                </a:lnTo>
                <a:cubicBezTo>
                  <a:pt x="11336" y="61710"/>
                  <a:pt x="11718" y="62029"/>
                  <a:pt x="12164" y="62029"/>
                </a:cubicBezTo>
                <a:lnTo>
                  <a:pt x="18533" y="62029"/>
                </a:lnTo>
                <a:cubicBezTo>
                  <a:pt x="18978" y="62029"/>
                  <a:pt x="19297" y="61710"/>
                  <a:pt x="19297" y="61265"/>
                </a:cubicBezTo>
                <a:lnTo>
                  <a:pt x="19297" y="42159"/>
                </a:lnTo>
                <a:cubicBezTo>
                  <a:pt x="19297" y="41714"/>
                  <a:pt x="18978" y="41332"/>
                  <a:pt x="18533" y="41332"/>
                </a:cubicBezTo>
                <a:lnTo>
                  <a:pt x="16113" y="41332"/>
                </a:lnTo>
                <a:lnTo>
                  <a:pt x="16113" y="30187"/>
                </a:lnTo>
                <a:cubicBezTo>
                  <a:pt x="24328" y="29741"/>
                  <a:pt x="30633" y="22927"/>
                  <a:pt x="30442" y="14712"/>
                </a:cubicBezTo>
                <a:cubicBezTo>
                  <a:pt x="30250" y="6496"/>
                  <a:pt x="23500" y="1"/>
                  <a:pt x="15348" y="1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Google Shape;128;p18"/>
          <p:cNvSpPr/>
          <p:nvPr/>
        </p:nvSpPr>
        <p:spPr>
          <a:xfrm>
            <a:off x="-1210164" y="4037850"/>
            <a:ext cx="76424" cy="382048"/>
          </a:xfrm>
          <a:custGeom>
            <a:rect b="b" l="l" r="r" t="t"/>
            <a:pathLst>
              <a:path extrusionOk="0" h="15922" w="3185">
                <a:moveTo>
                  <a:pt x="0" y="1"/>
                </a:moveTo>
                <a:lnTo>
                  <a:pt x="0" y="15922"/>
                </a:lnTo>
                <a:lnTo>
                  <a:pt x="3185" y="15922"/>
                </a:lnTo>
                <a:lnTo>
                  <a:pt x="3185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9" name="Google Shape;129;p18"/>
          <p:cNvSpPr/>
          <p:nvPr/>
        </p:nvSpPr>
        <p:spPr>
          <a:xfrm>
            <a:off x="24523" y="394881"/>
            <a:ext cx="1228616" cy="426343"/>
          </a:xfrm>
          <a:custGeom>
            <a:rect b="b" l="l" r="r" t="t"/>
            <a:pathLst>
              <a:path extrusionOk="0" h="17768" w="51203">
                <a:moveTo>
                  <a:pt x="49611" y="1592"/>
                </a:moveTo>
                <a:lnTo>
                  <a:pt x="49611" y="16176"/>
                </a:lnTo>
                <a:lnTo>
                  <a:pt x="1593" y="16176"/>
                </a:lnTo>
                <a:lnTo>
                  <a:pt x="1593" y="1592"/>
                </a:lnTo>
                <a:close/>
                <a:moveTo>
                  <a:pt x="1" y="0"/>
                </a:moveTo>
                <a:lnTo>
                  <a:pt x="1" y="17768"/>
                </a:lnTo>
                <a:lnTo>
                  <a:pt x="51203" y="17768"/>
                </a:lnTo>
                <a:lnTo>
                  <a:pt x="51203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0" name="Google Shape;130;p18"/>
          <p:cNvSpPr/>
          <p:nvPr/>
        </p:nvSpPr>
        <p:spPr>
          <a:xfrm>
            <a:off x="2605497" y="99575"/>
            <a:ext cx="1101778" cy="368659"/>
          </a:xfrm>
          <a:custGeom>
            <a:rect b="b" l="l" r="r" t="t"/>
            <a:pathLst>
              <a:path extrusionOk="0" h="15364" w="45917">
                <a:moveTo>
                  <a:pt x="18787" y="1927"/>
                </a:moveTo>
                <a:lnTo>
                  <a:pt x="18787" y="1927"/>
                </a:lnTo>
                <a:cubicBezTo>
                  <a:pt x="15539" y="5557"/>
                  <a:pt x="18150" y="11288"/>
                  <a:pt x="22990" y="11288"/>
                </a:cubicBezTo>
                <a:cubicBezTo>
                  <a:pt x="27830" y="11288"/>
                  <a:pt x="30377" y="5557"/>
                  <a:pt x="27193" y="1927"/>
                </a:cubicBezTo>
                <a:lnTo>
                  <a:pt x="27193" y="1927"/>
                </a:lnTo>
                <a:cubicBezTo>
                  <a:pt x="27639" y="1990"/>
                  <a:pt x="28149" y="2054"/>
                  <a:pt x="28594" y="2118"/>
                </a:cubicBezTo>
                <a:cubicBezTo>
                  <a:pt x="31396" y="6512"/>
                  <a:pt x="28212" y="12307"/>
                  <a:pt x="22990" y="12307"/>
                </a:cubicBezTo>
                <a:cubicBezTo>
                  <a:pt x="17768" y="12307"/>
                  <a:pt x="14584" y="6512"/>
                  <a:pt x="17386" y="2118"/>
                </a:cubicBezTo>
                <a:cubicBezTo>
                  <a:pt x="17832" y="2054"/>
                  <a:pt x="18278" y="1990"/>
                  <a:pt x="18787" y="1927"/>
                </a:cubicBezTo>
                <a:close/>
                <a:moveTo>
                  <a:pt x="30569" y="2500"/>
                </a:moveTo>
                <a:cubicBezTo>
                  <a:pt x="35026" y="3455"/>
                  <a:pt x="39293" y="5238"/>
                  <a:pt x="43114" y="7722"/>
                </a:cubicBezTo>
                <a:cubicBezTo>
                  <a:pt x="37641" y="11329"/>
                  <a:pt x="31317" y="13418"/>
                  <a:pt x="24736" y="13692"/>
                </a:cubicBezTo>
                <a:lnTo>
                  <a:pt x="24736" y="13692"/>
                </a:lnTo>
                <a:cubicBezTo>
                  <a:pt x="29704" y="12588"/>
                  <a:pt x="32491" y="7212"/>
                  <a:pt x="30569" y="2500"/>
                </a:cubicBezTo>
                <a:close/>
                <a:moveTo>
                  <a:pt x="15348" y="2500"/>
                </a:moveTo>
                <a:lnTo>
                  <a:pt x="15348" y="2500"/>
                </a:lnTo>
                <a:cubicBezTo>
                  <a:pt x="13310" y="7340"/>
                  <a:pt x="16367" y="12880"/>
                  <a:pt x="21589" y="13772"/>
                </a:cubicBezTo>
                <a:cubicBezTo>
                  <a:pt x="14902" y="13517"/>
                  <a:pt x="8406" y="11415"/>
                  <a:pt x="2802" y="7722"/>
                </a:cubicBezTo>
                <a:cubicBezTo>
                  <a:pt x="6623" y="5174"/>
                  <a:pt x="10890" y="3455"/>
                  <a:pt x="15348" y="2500"/>
                </a:cubicBezTo>
                <a:close/>
                <a:moveTo>
                  <a:pt x="22958" y="0"/>
                </a:moveTo>
                <a:cubicBezTo>
                  <a:pt x="22608" y="0"/>
                  <a:pt x="22258" y="48"/>
                  <a:pt x="21907" y="143"/>
                </a:cubicBezTo>
                <a:cubicBezTo>
                  <a:pt x="14393" y="334"/>
                  <a:pt x="7069" y="2754"/>
                  <a:pt x="892" y="7085"/>
                </a:cubicBezTo>
                <a:lnTo>
                  <a:pt x="0" y="7722"/>
                </a:lnTo>
                <a:lnTo>
                  <a:pt x="892" y="8359"/>
                </a:lnTo>
                <a:cubicBezTo>
                  <a:pt x="7388" y="12944"/>
                  <a:pt x="15030" y="15364"/>
                  <a:pt x="22926" y="15364"/>
                </a:cubicBezTo>
                <a:cubicBezTo>
                  <a:pt x="30823" y="15364"/>
                  <a:pt x="38529" y="12944"/>
                  <a:pt x="44961" y="8359"/>
                </a:cubicBezTo>
                <a:lnTo>
                  <a:pt x="45916" y="7722"/>
                </a:lnTo>
                <a:lnTo>
                  <a:pt x="44961" y="7085"/>
                </a:lnTo>
                <a:cubicBezTo>
                  <a:pt x="38847" y="2754"/>
                  <a:pt x="31524" y="334"/>
                  <a:pt x="24009" y="143"/>
                </a:cubicBezTo>
                <a:cubicBezTo>
                  <a:pt x="23659" y="48"/>
                  <a:pt x="23309" y="0"/>
                  <a:pt x="22958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1" name="Google Shape;131;p18"/>
          <p:cNvSpPr/>
          <p:nvPr/>
        </p:nvSpPr>
        <p:spPr>
          <a:xfrm>
            <a:off x="-742573" y="2272898"/>
            <a:ext cx="233831" cy="200046"/>
          </a:xfrm>
          <a:custGeom>
            <a:rect b="b" l="l" r="r" t="t"/>
            <a:pathLst>
              <a:path extrusionOk="0" h="8337" w="9745">
                <a:moveTo>
                  <a:pt x="5559" y="1576"/>
                </a:moveTo>
                <a:cubicBezTo>
                  <a:pt x="6878" y="1576"/>
                  <a:pt x="8152" y="2615"/>
                  <a:pt x="8152" y="4204"/>
                </a:cubicBezTo>
                <a:cubicBezTo>
                  <a:pt x="8152" y="5605"/>
                  <a:pt x="7006" y="6751"/>
                  <a:pt x="5541" y="6751"/>
                </a:cubicBezTo>
                <a:cubicBezTo>
                  <a:pt x="3248" y="6751"/>
                  <a:pt x="2102" y="3949"/>
                  <a:pt x="3758" y="2357"/>
                </a:cubicBezTo>
                <a:cubicBezTo>
                  <a:pt x="4276" y="1818"/>
                  <a:pt x="4923" y="1576"/>
                  <a:pt x="5559" y="1576"/>
                </a:cubicBezTo>
                <a:close/>
                <a:moveTo>
                  <a:pt x="5541" y="1"/>
                </a:moveTo>
                <a:cubicBezTo>
                  <a:pt x="1847" y="1"/>
                  <a:pt x="1" y="4458"/>
                  <a:pt x="2612" y="7070"/>
                </a:cubicBezTo>
                <a:cubicBezTo>
                  <a:pt x="3467" y="7945"/>
                  <a:pt x="4527" y="8336"/>
                  <a:pt x="5566" y="8336"/>
                </a:cubicBezTo>
                <a:cubicBezTo>
                  <a:pt x="7699" y="8336"/>
                  <a:pt x="9744" y="6688"/>
                  <a:pt x="9744" y="4204"/>
                </a:cubicBezTo>
                <a:cubicBezTo>
                  <a:pt x="9744" y="1847"/>
                  <a:pt x="7897" y="1"/>
                  <a:pt x="5541" y="1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2" name="Google Shape;132;p18"/>
          <p:cNvSpPr/>
          <p:nvPr/>
        </p:nvSpPr>
        <p:spPr>
          <a:xfrm>
            <a:off x="2385439" y="1418388"/>
            <a:ext cx="233831" cy="200502"/>
          </a:xfrm>
          <a:custGeom>
            <a:rect b="b" l="l" r="r" t="t"/>
            <a:pathLst>
              <a:path extrusionOk="0" h="8356" w="9745">
                <a:moveTo>
                  <a:pt x="4034" y="1603"/>
                </a:moveTo>
                <a:cubicBezTo>
                  <a:pt x="4070" y="1603"/>
                  <a:pt x="4105" y="1604"/>
                  <a:pt x="4140" y="1605"/>
                </a:cubicBezTo>
                <a:cubicBezTo>
                  <a:pt x="6433" y="1605"/>
                  <a:pt x="7579" y="4344"/>
                  <a:pt x="5987" y="6000"/>
                </a:cubicBezTo>
                <a:cubicBezTo>
                  <a:pt x="5456" y="6531"/>
                  <a:pt x="4813" y="6767"/>
                  <a:pt x="4185" y="6767"/>
                </a:cubicBezTo>
                <a:cubicBezTo>
                  <a:pt x="2856" y="6767"/>
                  <a:pt x="1593" y="5710"/>
                  <a:pt x="1593" y="4153"/>
                </a:cubicBezTo>
                <a:cubicBezTo>
                  <a:pt x="1593" y="2787"/>
                  <a:pt x="2682" y="1603"/>
                  <a:pt x="4034" y="1603"/>
                </a:cubicBezTo>
                <a:close/>
                <a:moveTo>
                  <a:pt x="4189" y="0"/>
                </a:moveTo>
                <a:cubicBezTo>
                  <a:pt x="2041" y="0"/>
                  <a:pt x="1" y="1654"/>
                  <a:pt x="1" y="4153"/>
                </a:cubicBezTo>
                <a:cubicBezTo>
                  <a:pt x="1" y="6509"/>
                  <a:pt x="1848" y="8356"/>
                  <a:pt x="4140" y="8356"/>
                </a:cubicBezTo>
                <a:cubicBezTo>
                  <a:pt x="7898" y="8356"/>
                  <a:pt x="9744" y="3834"/>
                  <a:pt x="7133" y="1223"/>
                </a:cubicBezTo>
                <a:cubicBezTo>
                  <a:pt x="6268" y="379"/>
                  <a:pt x="5216" y="0"/>
                  <a:pt x="418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3" name="Google Shape;133;p18"/>
          <p:cNvSpPr/>
          <p:nvPr/>
        </p:nvSpPr>
        <p:spPr>
          <a:xfrm>
            <a:off x="3338976" y="2473808"/>
            <a:ext cx="189513" cy="161270"/>
          </a:xfrm>
          <a:custGeom>
            <a:rect b="b" l="l" r="r" t="t"/>
            <a:pathLst>
              <a:path extrusionOk="0" h="6721" w="7898">
                <a:moveTo>
                  <a:pt x="4472" y="0"/>
                </a:moveTo>
                <a:cubicBezTo>
                  <a:pt x="3635" y="0"/>
                  <a:pt x="2785" y="307"/>
                  <a:pt x="2102" y="989"/>
                </a:cubicBezTo>
                <a:cubicBezTo>
                  <a:pt x="1" y="3091"/>
                  <a:pt x="1465" y="6721"/>
                  <a:pt x="4522" y="6721"/>
                </a:cubicBezTo>
                <a:cubicBezTo>
                  <a:pt x="6369" y="6721"/>
                  <a:pt x="7897" y="5256"/>
                  <a:pt x="7897" y="3345"/>
                </a:cubicBezTo>
                <a:cubicBezTo>
                  <a:pt x="7897" y="1324"/>
                  <a:pt x="6213" y="0"/>
                  <a:pt x="4472" y="0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4" name="Google Shape;134;p18"/>
          <p:cNvSpPr/>
          <p:nvPr/>
        </p:nvSpPr>
        <p:spPr>
          <a:xfrm>
            <a:off x="742741" y="4509280"/>
            <a:ext cx="189513" cy="162758"/>
          </a:xfrm>
          <a:custGeom>
            <a:rect b="b" l="l" r="r" t="t"/>
            <a:pathLst>
              <a:path extrusionOk="0" h="6783" w="7898">
                <a:moveTo>
                  <a:pt x="4464" y="0"/>
                </a:moveTo>
                <a:cubicBezTo>
                  <a:pt x="3629" y="0"/>
                  <a:pt x="2782" y="307"/>
                  <a:pt x="2102" y="987"/>
                </a:cubicBezTo>
                <a:cubicBezTo>
                  <a:pt x="0" y="3089"/>
                  <a:pt x="1465" y="6782"/>
                  <a:pt x="4522" y="6782"/>
                </a:cubicBezTo>
                <a:cubicBezTo>
                  <a:pt x="6369" y="6782"/>
                  <a:pt x="7897" y="5254"/>
                  <a:pt x="7897" y="3407"/>
                </a:cubicBezTo>
                <a:cubicBezTo>
                  <a:pt x="7897" y="1340"/>
                  <a:pt x="6207" y="0"/>
                  <a:pt x="4464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5" name="Google Shape;135;p18"/>
          <p:cNvSpPr/>
          <p:nvPr/>
        </p:nvSpPr>
        <p:spPr>
          <a:xfrm>
            <a:off x="3910489" y="755070"/>
            <a:ext cx="187977" cy="162422"/>
          </a:xfrm>
          <a:custGeom>
            <a:rect b="b" l="l" r="r" t="t"/>
            <a:pathLst>
              <a:path extrusionOk="0" h="6769" w="7834">
                <a:moveTo>
                  <a:pt x="4420" y="0"/>
                </a:moveTo>
                <a:cubicBezTo>
                  <a:pt x="3604" y="0"/>
                  <a:pt x="2774" y="301"/>
                  <a:pt x="2102" y="974"/>
                </a:cubicBezTo>
                <a:cubicBezTo>
                  <a:pt x="0" y="3139"/>
                  <a:pt x="1465" y="6769"/>
                  <a:pt x="4458" y="6769"/>
                </a:cubicBezTo>
                <a:cubicBezTo>
                  <a:pt x="6369" y="6769"/>
                  <a:pt x="7833" y="5241"/>
                  <a:pt x="7833" y="3394"/>
                </a:cubicBezTo>
                <a:cubicBezTo>
                  <a:pt x="7833" y="1358"/>
                  <a:pt x="6155" y="0"/>
                  <a:pt x="4420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6" name="Google Shape;136;p18"/>
          <p:cNvSpPr/>
          <p:nvPr/>
        </p:nvSpPr>
        <p:spPr>
          <a:xfrm>
            <a:off x="1221034" y="4212030"/>
            <a:ext cx="276182" cy="199518"/>
          </a:xfrm>
          <a:custGeom>
            <a:rect b="b" l="l" r="r" t="t"/>
            <a:pathLst>
              <a:path extrusionOk="0" h="8315" w="11510">
                <a:moveTo>
                  <a:pt x="6004" y="1555"/>
                </a:moveTo>
                <a:cubicBezTo>
                  <a:pt x="7334" y="1555"/>
                  <a:pt x="8598" y="2583"/>
                  <a:pt x="8598" y="4141"/>
                </a:cubicBezTo>
                <a:cubicBezTo>
                  <a:pt x="8598" y="5542"/>
                  <a:pt x="7452" y="6688"/>
                  <a:pt x="6051" y="6752"/>
                </a:cubicBezTo>
                <a:cubicBezTo>
                  <a:pt x="3758" y="6752"/>
                  <a:pt x="2612" y="3950"/>
                  <a:pt x="4204" y="2294"/>
                </a:cubicBezTo>
                <a:cubicBezTo>
                  <a:pt x="4734" y="1784"/>
                  <a:pt x="5377" y="1555"/>
                  <a:pt x="6004" y="1555"/>
                </a:cubicBezTo>
                <a:close/>
                <a:moveTo>
                  <a:pt x="6130" y="1"/>
                </a:moveTo>
                <a:cubicBezTo>
                  <a:pt x="6104" y="1"/>
                  <a:pt x="6077" y="1"/>
                  <a:pt x="6051" y="2"/>
                </a:cubicBezTo>
                <a:cubicBezTo>
                  <a:pt x="4013" y="2"/>
                  <a:pt x="2293" y="1403"/>
                  <a:pt x="1975" y="3377"/>
                </a:cubicBezTo>
                <a:lnTo>
                  <a:pt x="1083" y="3377"/>
                </a:lnTo>
                <a:cubicBezTo>
                  <a:pt x="1" y="3377"/>
                  <a:pt x="1" y="4969"/>
                  <a:pt x="1083" y="4969"/>
                </a:cubicBezTo>
                <a:lnTo>
                  <a:pt x="1975" y="4969"/>
                </a:lnTo>
                <a:cubicBezTo>
                  <a:pt x="2367" y="7090"/>
                  <a:pt x="4189" y="8314"/>
                  <a:pt x="6051" y="8314"/>
                </a:cubicBezTo>
                <a:cubicBezTo>
                  <a:pt x="7208" y="8314"/>
                  <a:pt x="8380" y="7841"/>
                  <a:pt x="9235" y="6816"/>
                </a:cubicBezTo>
                <a:cubicBezTo>
                  <a:pt x="11510" y="4098"/>
                  <a:pt x="9583" y="1"/>
                  <a:pt x="6130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Google Shape;137;p18"/>
          <p:cNvSpPr/>
          <p:nvPr/>
        </p:nvSpPr>
        <p:spPr>
          <a:xfrm>
            <a:off x="-707421" y="2509753"/>
            <a:ext cx="195607" cy="1401284"/>
          </a:xfrm>
          <a:custGeom>
            <a:rect b="b" l="l" r="r" t="t"/>
            <a:pathLst>
              <a:path extrusionOk="0" h="58399" w="8152">
                <a:moveTo>
                  <a:pt x="5859" y="13438"/>
                </a:moveTo>
                <a:lnTo>
                  <a:pt x="6369" y="20634"/>
                </a:lnTo>
                <a:lnTo>
                  <a:pt x="1783" y="20634"/>
                </a:lnTo>
                <a:lnTo>
                  <a:pt x="2293" y="13438"/>
                </a:lnTo>
                <a:close/>
                <a:moveTo>
                  <a:pt x="4076" y="1"/>
                </a:moveTo>
                <a:lnTo>
                  <a:pt x="3376" y="1593"/>
                </a:lnTo>
                <a:cubicBezTo>
                  <a:pt x="2611" y="3312"/>
                  <a:pt x="0" y="8980"/>
                  <a:pt x="0" y="10254"/>
                </a:cubicBezTo>
                <a:cubicBezTo>
                  <a:pt x="64" y="11082"/>
                  <a:pt x="319" y="11909"/>
                  <a:pt x="765" y="12610"/>
                </a:cubicBezTo>
                <a:lnTo>
                  <a:pt x="191" y="20634"/>
                </a:lnTo>
                <a:lnTo>
                  <a:pt x="128" y="20634"/>
                </a:lnTo>
                <a:lnTo>
                  <a:pt x="128" y="21462"/>
                </a:lnTo>
                <a:lnTo>
                  <a:pt x="64" y="22226"/>
                </a:lnTo>
                <a:lnTo>
                  <a:pt x="128" y="22226"/>
                </a:lnTo>
                <a:lnTo>
                  <a:pt x="765" y="58399"/>
                </a:lnTo>
                <a:lnTo>
                  <a:pt x="7388" y="58399"/>
                </a:lnTo>
                <a:lnTo>
                  <a:pt x="8025" y="22163"/>
                </a:lnTo>
                <a:lnTo>
                  <a:pt x="8088" y="22163"/>
                </a:lnTo>
                <a:lnTo>
                  <a:pt x="8025" y="21398"/>
                </a:lnTo>
                <a:lnTo>
                  <a:pt x="8025" y="20571"/>
                </a:lnTo>
                <a:lnTo>
                  <a:pt x="7961" y="20571"/>
                </a:lnTo>
                <a:lnTo>
                  <a:pt x="7388" y="12546"/>
                </a:lnTo>
                <a:cubicBezTo>
                  <a:pt x="7833" y="11846"/>
                  <a:pt x="8088" y="11018"/>
                  <a:pt x="8152" y="10254"/>
                </a:cubicBezTo>
                <a:cubicBezTo>
                  <a:pt x="8152" y="8980"/>
                  <a:pt x="5605" y="3312"/>
                  <a:pt x="4840" y="1593"/>
                </a:cubicBezTo>
                <a:lnTo>
                  <a:pt x="4076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" name="Google Shape;138;p18"/>
          <p:cNvSpPr/>
          <p:nvPr/>
        </p:nvSpPr>
        <p:spPr>
          <a:xfrm>
            <a:off x="3578878" y="1713623"/>
            <a:ext cx="779358" cy="716707"/>
          </a:xfrm>
          <a:custGeom>
            <a:rect b="b" l="l" r="r" t="t"/>
            <a:pathLst>
              <a:path extrusionOk="0" h="29869" w="32480">
                <a:moveTo>
                  <a:pt x="27258" y="1592"/>
                </a:moveTo>
                <a:cubicBezTo>
                  <a:pt x="29232" y="1592"/>
                  <a:pt x="30888" y="3248"/>
                  <a:pt x="30888" y="5222"/>
                </a:cubicBezTo>
                <a:lnTo>
                  <a:pt x="30888" y="16112"/>
                </a:lnTo>
                <a:cubicBezTo>
                  <a:pt x="30888" y="18086"/>
                  <a:pt x="29232" y="19679"/>
                  <a:pt x="27258" y="19679"/>
                </a:cubicBezTo>
                <a:lnTo>
                  <a:pt x="24328" y="19679"/>
                </a:lnTo>
                <a:lnTo>
                  <a:pt x="18151" y="25856"/>
                </a:lnTo>
                <a:lnTo>
                  <a:pt x="18406" y="19679"/>
                </a:lnTo>
                <a:lnTo>
                  <a:pt x="5223" y="19679"/>
                </a:lnTo>
                <a:cubicBezTo>
                  <a:pt x="3249" y="19679"/>
                  <a:pt x="1593" y="18086"/>
                  <a:pt x="1593" y="16112"/>
                </a:cubicBezTo>
                <a:lnTo>
                  <a:pt x="1593" y="5222"/>
                </a:lnTo>
                <a:cubicBezTo>
                  <a:pt x="1593" y="3248"/>
                  <a:pt x="3249" y="1592"/>
                  <a:pt x="5223" y="1592"/>
                </a:cubicBezTo>
                <a:close/>
                <a:moveTo>
                  <a:pt x="5223" y="0"/>
                </a:moveTo>
                <a:cubicBezTo>
                  <a:pt x="2357" y="0"/>
                  <a:pt x="1" y="2357"/>
                  <a:pt x="1" y="5222"/>
                </a:cubicBezTo>
                <a:lnTo>
                  <a:pt x="1" y="16112"/>
                </a:lnTo>
                <a:cubicBezTo>
                  <a:pt x="1" y="18978"/>
                  <a:pt x="2357" y="21271"/>
                  <a:pt x="5223" y="21271"/>
                </a:cubicBezTo>
                <a:lnTo>
                  <a:pt x="16750" y="21271"/>
                </a:lnTo>
                <a:lnTo>
                  <a:pt x="16431" y="29868"/>
                </a:lnTo>
                <a:lnTo>
                  <a:pt x="25029" y="21271"/>
                </a:lnTo>
                <a:lnTo>
                  <a:pt x="27258" y="21271"/>
                </a:lnTo>
                <a:cubicBezTo>
                  <a:pt x="30187" y="21271"/>
                  <a:pt x="32480" y="18978"/>
                  <a:pt x="32480" y="16112"/>
                </a:cubicBezTo>
                <a:lnTo>
                  <a:pt x="32480" y="5222"/>
                </a:lnTo>
                <a:cubicBezTo>
                  <a:pt x="32480" y="2357"/>
                  <a:pt x="30123" y="0"/>
                  <a:pt x="27258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Google Shape;139;p18"/>
          <p:cNvSpPr/>
          <p:nvPr/>
        </p:nvSpPr>
        <p:spPr>
          <a:xfrm>
            <a:off x="-1387439" y="827319"/>
            <a:ext cx="932182" cy="716707"/>
          </a:xfrm>
          <a:custGeom>
            <a:rect b="b" l="l" r="r" t="t"/>
            <a:pathLst>
              <a:path extrusionOk="0" h="29869" w="38849">
                <a:moveTo>
                  <a:pt x="33626" y="1593"/>
                </a:moveTo>
                <a:cubicBezTo>
                  <a:pt x="35600" y="1593"/>
                  <a:pt x="37256" y="3248"/>
                  <a:pt x="37256" y="5223"/>
                </a:cubicBezTo>
                <a:lnTo>
                  <a:pt x="37256" y="16113"/>
                </a:lnTo>
                <a:cubicBezTo>
                  <a:pt x="37256" y="18087"/>
                  <a:pt x="35600" y="19679"/>
                  <a:pt x="33626" y="19743"/>
                </a:cubicBezTo>
                <a:lnTo>
                  <a:pt x="30697" y="19743"/>
                </a:lnTo>
                <a:lnTo>
                  <a:pt x="24519" y="25856"/>
                </a:lnTo>
                <a:lnTo>
                  <a:pt x="24774" y="19679"/>
                </a:lnTo>
                <a:lnTo>
                  <a:pt x="5223" y="19679"/>
                </a:lnTo>
                <a:cubicBezTo>
                  <a:pt x="3249" y="19679"/>
                  <a:pt x="1593" y="18087"/>
                  <a:pt x="1593" y="16113"/>
                </a:cubicBezTo>
                <a:lnTo>
                  <a:pt x="1593" y="5223"/>
                </a:lnTo>
                <a:cubicBezTo>
                  <a:pt x="1593" y="3248"/>
                  <a:pt x="3249" y="1593"/>
                  <a:pt x="5223" y="1593"/>
                </a:cubicBezTo>
                <a:close/>
                <a:moveTo>
                  <a:pt x="5223" y="1"/>
                </a:moveTo>
                <a:cubicBezTo>
                  <a:pt x="2357" y="1"/>
                  <a:pt x="1" y="2357"/>
                  <a:pt x="1" y="5223"/>
                </a:cubicBezTo>
                <a:lnTo>
                  <a:pt x="1" y="16113"/>
                </a:lnTo>
                <a:cubicBezTo>
                  <a:pt x="1" y="18978"/>
                  <a:pt x="2357" y="21335"/>
                  <a:pt x="5223" y="21335"/>
                </a:cubicBezTo>
                <a:lnTo>
                  <a:pt x="23118" y="21335"/>
                </a:lnTo>
                <a:lnTo>
                  <a:pt x="22800" y="29868"/>
                </a:lnTo>
                <a:lnTo>
                  <a:pt x="31397" y="21335"/>
                </a:lnTo>
                <a:lnTo>
                  <a:pt x="33626" y="21335"/>
                </a:lnTo>
                <a:cubicBezTo>
                  <a:pt x="36556" y="21271"/>
                  <a:pt x="38848" y="18978"/>
                  <a:pt x="38848" y="16113"/>
                </a:cubicBezTo>
                <a:lnTo>
                  <a:pt x="38848" y="5223"/>
                </a:lnTo>
                <a:cubicBezTo>
                  <a:pt x="38848" y="2357"/>
                  <a:pt x="36556" y="1"/>
                  <a:pt x="33626" y="1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0" name="Google Shape;140;p18"/>
          <p:cNvSpPr/>
          <p:nvPr/>
        </p:nvSpPr>
        <p:spPr>
          <a:xfrm>
            <a:off x="3328274" y="2971248"/>
            <a:ext cx="236879" cy="1473101"/>
          </a:xfrm>
          <a:custGeom>
            <a:rect b="b" l="l" r="r" t="t"/>
            <a:pathLst>
              <a:path extrusionOk="0" h="61392" w="9872">
                <a:moveTo>
                  <a:pt x="6751" y="16431"/>
                </a:moveTo>
                <a:lnTo>
                  <a:pt x="7261" y="23563"/>
                </a:lnTo>
                <a:lnTo>
                  <a:pt x="2675" y="23563"/>
                </a:lnTo>
                <a:lnTo>
                  <a:pt x="3121" y="16431"/>
                </a:lnTo>
                <a:close/>
                <a:moveTo>
                  <a:pt x="4522" y="0"/>
                </a:moveTo>
                <a:cubicBezTo>
                  <a:pt x="3312" y="2229"/>
                  <a:pt x="1" y="8661"/>
                  <a:pt x="1" y="10890"/>
                </a:cubicBezTo>
                <a:cubicBezTo>
                  <a:pt x="1" y="12482"/>
                  <a:pt x="765" y="13947"/>
                  <a:pt x="1975" y="14902"/>
                </a:cubicBezTo>
                <a:lnTo>
                  <a:pt x="1657" y="14902"/>
                </a:lnTo>
                <a:lnTo>
                  <a:pt x="1020" y="23627"/>
                </a:lnTo>
                <a:lnTo>
                  <a:pt x="956" y="23627"/>
                </a:lnTo>
                <a:lnTo>
                  <a:pt x="956" y="24455"/>
                </a:lnTo>
                <a:lnTo>
                  <a:pt x="956" y="25219"/>
                </a:lnTo>
                <a:lnTo>
                  <a:pt x="1020" y="25219"/>
                </a:lnTo>
                <a:lnTo>
                  <a:pt x="1593" y="61391"/>
                </a:lnTo>
                <a:lnTo>
                  <a:pt x="8216" y="61391"/>
                </a:lnTo>
                <a:lnTo>
                  <a:pt x="8853" y="25219"/>
                </a:lnTo>
                <a:lnTo>
                  <a:pt x="8916" y="25219"/>
                </a:lnTo>
                <a:lnTo>
                  <a:pt x="8853" y="24455"/>
                </a:lnTo>
                <a:lnTo>
                  <a:pt x="8853" y="23627"/>
                </a:lnTo>
                <a:lnTo>
                  <a:pt x="8789" y="23627"/>
                </a:lnTo>
                <a:lnTo>
                  <a:pt x="8216" y="14902"/>
                </a:lnTo>
                <a:lnTo>
                  <a:pt x="7834" y="14902"/>
                </a:lnTo>
                <a:cubicBezTo>
                  <a:pt x="9108" y="13947"/>
                  <a:pt x="9872" y="12482"/>
                  <a:pt x="9872" y="10890"/>
                </a:cubicBezTo>
                <a:cubicBezTo>
                  <a:pt x="9872" y="8661"/>
                  <a:pt x="6560" y="2229"/>
                  <a:pt x="5350" y="0"/>
                </a:cubicBezTo>
                <a:lnTo>
                  <a:pt x="5350" y="9553"/>
                </a:lnTo>
                <a:cubicBezTo>
                  <a:pt x="7261" y="10062"/>
                  <a:pt x="6879" y="12801"/>
                  <a:pt x="4904" y="12801"/>
                </a:cubicBezTo>
                <a:cubicBezTo>
                  <a:pt x="2994" y="12801"/>
                  <a:pt x="2612" y="10062"/>
                  <a:pt x="4522" y="9553"/>
                </a:cubicBezTo>
                <a:lnTo>
                  <a:pt x="4522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1" name="Google Shape;141;p18"/>
          <p:cNvSpPr/>
          <p:nvPr/>
        </p:nvSpPr>
        <p:spPr>
          <a:xfrm>
            <a:off x="3759681" y="2919947"/>
            <a:ext cx="126382" cy="71193"/>
          </a:xfrm>
          <a:custGeom>
            <a:rect b="b" l="l" r="r" t="t"/>
            <a:pathLst>
              <a:path extrusionOk="0" h="2967" w="5267">
                <a:moveTo>
                  <a:pt x="1179" y="1"/>
                </a:moveTo>
                <a:cubicBezTo>
                  <a:pt x="396" y="1"/>
                  <a:pt x="0" y="1235"/>
                  <a:pt x="936" y="1565"/>
                </a:cubicBezTo>
                <a:cubicBezTo>
                  <a:pt x="1891" y="1947"/>
                  <a:pt x="2846" y="2329"/>
                  <a:pt x="3802" y="2839"/>
                </a:cubicBezTo>
                <a:cubicBezTo>
                  <a:pt x="3865" y="2902"/>
                  <a:pt x="3993" y="2966"/>
                  <a:pt x="4120" y="2966"/>
                </a:cubicBezTo>
                <a:cubicBezTo>
                  <a:pt x="4948" y="2966"/>
                  <a:pt x="5266" y="1820"/>
                  <a:pt x="4502" y="1438"/>
                </a:cubicBezTo>
                <a:cubicBezTo>
                  <a:pt x="3547" y="928"/>
                  <a:pt x="2528" y="482"/>
                  <a:pt x="1573" y="100"/>
                </a:cubicBezTo>
                <a:cubicBezTo>
                  <a:pt x="1434" y="31"/>
                  <a:pt x="1302" y="1"/>
                  <a:pt x="1179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2" name="Google Shape;142;p18"/>
          <p:cNvSpPr/>
          <p:nvPr/>
        </p:nvSpPr>
        <p:spPr>
          <a:xfrm>
            <a:off x="4206947" y="3632911"/>
            <a:ext cx="151288" cy="169645"/>
          </a:xfrm>
          <a:custGeom>
            <a:rect b="b" l="l" r="r" t="t"/>
            <a:pathLst>
              <a:path extrusionOk="0" h="7070" w="6305">
                <a:moveTo>
                  <a:pt x="3121" y="0"/>
                </a:moveTo>
                <a:cubicBezTo>
                  <a:pt x="2675" y="0"/>
                  <a:pt x="2293" y="319"/>
                  <a:pt x="2293" y="765"/>
                </a:cubicBezTo>
                <a:lnTo>
                  <a:pt x="0" y="765"/>
                </a:lnTo>
                <a:lnTo>
                  <a:pt x="0" y="7069"/>
                </a:lnTo>
                <a:lnTo>
                  <a:pt x="6305" y="7069"/>
                </a:lnTo>
                <a:lnTo>
                  <a:pt x="6305" y="828"/>
                </a:lnTo>
                <a:lnTo>
                  <a:pt x="3885" y="828"/>
                </a:lnTo>
                <a:lnTo>
                  <a:pt x="3885" y="765"/>
                </a:lnTo>
                <a:cubicBezTo>
                  <a:pt x="3885" y="319"/>
                  <a:pt x="3566" y="0"/>
                  <a:pt x="3121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3" name="Google Shape;143;p18"/>
          <p:cNvSpPr/>
          <p:nvPr/>
        </p:nvSpPr>
        <p:spPr>
          <a:xfrm>
            <a:off x="3902835" y="2990972"/>
            <a:ext cx="301065" cy="314934"/>
          </a:xfrm>
          <a:custGeom>
            <a:rect b="b" l="l" r="r" t="t"/>
            <a:pathLst>
              <a:path extrusionOk="0" h="13125" w="12547">
                <a:moveTo>
                  <a:pt x="920" y="1"/>
                </a:moveTo>
                <a:cubicBezTo>
                  <a:pt x="664" y="1"/>
                  <a:pt x="420" y="141"/>
                  <a:pt x="256" y="388"/>
                </a:cubicBezTo>
                <a:cubicBezTo>
                  <a:pt x="1" y="707"/>
                  <a:pt x="128" y="1216"/>
                  <a:pt x="510" y="1471"/>
                </a:cubicBezTo>
                <a:cubicBezTo>
                  <a:pt x="1338" y="2044"/>
                  <a:pt x="2166" y="2617"/>
                  <a:pt x="2994" y="3318"/>
                </a:cubicBezTo>
                <a:cubicBezTo>
                  <a:pt x="3121" y="3381"/>
                  <a:pt x="3312" y="3445"/>
                  <a:pt x="3504" y="3445"/>
                </a:cubicBezTo>
                <a:lnTo>
                  <a:pt x="3567" y="3445"/>
                </a:lnTo>
                <a:lnTo>
                  <a:pt x="3567" y="9049"/>
                </a:lnTo>
                <a:lnTo>
                  <a:pt x="9490" y="9049"/>
                </a:lnTo>
                <a:cubicBezTo>
                  <a:pt x="9171" y="9304"/>
                  <a:pt x="9108" y="9750"/>
                  <a:pt x="9299" y="10068"/>
                </a:cubicBezTo>
                <a:cubicBezTo>
                  <a:pt x="9936" y="10960"/>
                  <a:pt x="10445" y="11851"/>
                  <a:pt x="10955" y="12743"/>
                </a:cubicBezTo>
                <a:cubicBezTo>
                  <a:pt x="11082" y="12998"/>
                  <a:pt x="11337" y="13125"/>
                  <a:pt x="11655" y="13125"/>
                </a:cubicBezTo>
                <a:cubicBezTo>
                  <a:pt x="11782" y="13125"/>
                  <a:pt x="11910" y="13125"/>
                  <a:pt x="12037" y="12998"/>
                </a:cubicBezTo>
                <a:cubicBezTo>
                  <a:pt x="12419" y="12807"/>
                  <a:pt x="12547" y="12361"/>
                  <a:pt x="12356" y="11915"/>
                </a:cubicBezTo>
                <a:cubicBezTo>
                  <a:pt x="11846" y="11023"/>
                  <a:pt x="11273" y="10068"/>
                  <a:pt x="10636" y="9177"/>
                </a:cubicBezTo>
                <a:cubicBezTo>
                  <a:pt x="10445" y="8922"/>
                  <a:pt x="10190" y="8858"/>
                  <a:pt x="9872" y="8858"/>
                </a:cubicBezTo>
                <a:lnTo>
                  <a:pt x="9872" y="2744"/>
                </a:lnTo>
                <a:lnTo>
                  <a:pt x="4268" y="2744"/>
                </a:lnTo>
                <a:cubicBezTo>
                  <a:pt x="4268" y="2490"/>
                  <a:pt x="4204" y="2235"/>
                  <a:pt x="4013" y="2044"/>
                </a:cubicBezTo>
                <a:cubicBezTo>
                  <a:pt x="3121" y="1407"/>
                  <a:pt x="2230" y="707"/>
                  <a:pt x="1338" y="133"/>
                </a:cubicBezTo>
                <a:cubicBezTo>
                  <a:pt x="1203" y="43"/>
                  <a:pt x="1060" y="1"/>
                  <a:pt x="920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4" name="Google Shape;144;p18"/>
          <p:cNvSpPr/>
          <p:nvPr/>
        </p:nvSpPr>
        <p:spPr>
          <a:xfrm>
            <a:off x="3358844" y="2801628"/>
            <a:ext cx="234863" cy="151288"/>
          </a:xfrm>
          <a:custGeom>
            <a:rect b="b" l="l" r="r" t="t"/>
            <a:pathLst>
              <a:path extrusionOk="0" h="6305" w="9788">
                <a:moveTo>
                  <a:pt x="0" y="0"/>
                </a:moveTo>
                <a:lnTo>
                  <a:pt x="0" y="6305"/>
                </a:lnTo>
                <a:lnTo>
                  <a:pt x="6305" y="6305"/>
                </a:lnTo>
                <a:lnTo>
                  <a:pt x="6305" y="4140"/>
                </a:lnTo>
                <a:cubicBezTo>
                  <a:pt x="7133" y="4140"/>
                  <a:pt x="7834" y="4203"/>
                  <a:pt x="8598" y="4267"/>
                </a:cubicBezTo>
                <a:lnTo>
                  <a:pt x="8725" y="4267"/>
                </a:lnTo>
                <a:cubicBezTo>
                  <a:pt x="8745" y="4268"/>
                  <a:pt x="8765" y="4269"/>
                  <a:pt x="8784" y="4269"/>
                </a:cubicBezTo>
                <a:cubicBezTo>
                  <a:pt x="9746" y="4269"/>
                  <a:pt x="9788" y="2737"/>
                  <a:pt x="8789" y="2675"/>
                </a:cubicBezTo>
                <a:cubicBezTo>
                  <a:pt x="7961" y="2611"/>
                  <a:pt x="7133" y="2548"/>
                  <a:pt x="6305" y="2548"/>
                </a:cubicBezTo>
                <a:lnTo>
                  <a:pt x="6305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5" name="Google Shape;145;p18"/>
          <p:cNvSpPr/>
          <p:nvPr/>
        </p:nvSpPr>
        <p:spPr>
          <a:xfrm>
            <a:off x="4240660" y="3481406"/>
            <a:ext cx="56460" cy="113328"/>
          </a:xfrm>
          <a:custGeom>
            <a:rect b="b" l="l" r="r" t="t"/>
            <a:pathLst>
              <a:path extrusionOk="0" h="4723" w="2353">
                <a:moveTo>
                  <a:pt x="968" y="1"/>
                </a:moveTo>
                <a:cubicBezTo>
                  <a:pt x="491" y="1"/>
                  <a:pt x="1" y="395"/>
                  <a:pt x="187" y="1029"/>
                </a:cubicBezTo>
                <a:cubicBezTo>
                  <a:pt x="378" y="1984"/>
                  <a:pt x="569" y="3003"/>
                  <a:pt x="697" y="4022"/>
                </a:cubicBezTo>
                <a:cubicBezTo>
                  <a:pt x="760" y="4404"/>
                  <a:pt x="1079" y="4722"/>
                  <a:pt x="1524" y="4722"/>
                </a:cubicBezTo>
                <a:lnTo>
                  <a:pt x="1588" y="4722"/>
                </a:lnTo>
                <a:cubicBezTo>
                  <a:pt x="2034" y="4659"/>
                  <a:pt x="2352" y="4276"/>
                  <a:pt x="2289" y="3831"/>
                </a:cubicBezTo>
                <a:cubicBezTo>
                  <a:pt x="2161" y="2748"/>
                  <a:pt x="1970" y="1729"/>
                  <a:pt x="1716" y="646"/>
                </a:cubicBezTo>
                <a:cubicBezTo>
                  <a:pt x="1636" y="198"/>
                  <a:pt x="1306" y="1"/>
                  <a:pt x="968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6" name="Google Shape;146;p18"/>
          <p:cNvSpPr/>
          <p:nvPr/>
        </p:nvSpPr>
        <p:spPr>
          <a:xfrm>
            <a:off x="3623197" y="2875820"/>
            <a:ext cx="116160" cy="57252"/>
          </a:xfrm>
          <a:custGeom>
            <a:rect b="b" l="l" r="r" t="t"/>
            <a:pathLst>
              <a:path extrusionOk="0" h="2386" w="4841">
                <a:moveTo>
                  <a:pt x="759" y="0"/>
                </a:moveTo>
                <a:cubicBezTo>
                  <a:pt x="402" y="0"/>
                  <a:pt x="118" y="287"/>
                  <a:pt x="64" y="666"/>
                </a:cubicBezTo>
                <a:cubicBezTo>
                  <a:pt x="1" y="1111"/>
                  <a:pt x="255" y="1557"/>
                  <a:pt x="701" y="1621"/>
                </a:cubicBezTo>
                <a:cubicBezTo>
                  <a:pt x="1720" y="1812"/>
                  <a:pt x="2739" y="2067"/>
                  <a:pt x="3694" y="2385"/>
                </a:cubicBezTo>
                <a:lnTo>
                  <a:pt x="3949" y="2385"/>
                </a:lnTo>
                <a:cubicBezTo>
                  <a:pt x="4268" y="2321"/>
                  <a:pt x="4586" y="2130"/>
                  <a:pt x="4713" y="1812"/>
                </a:cubicBezTo>
                <a:cubicBezTo>
                  <a:pt x="4841" y="1366"/>
                  <a:pt x="4586" y="920"/>
                  <a:pt x="4140" y="793"/>
                </a:cubicBezTo>
                <a:cubicBezTo>
                  <a:pt x="3121" y="475"/>
                  <a:pt x="2102" y="220"/>
                  <a:pt x="956" y="29"/>
                </a:cubicBezTo>
                <a:cubicBezTo>
                  <a:pt x="889" y="10"/>
                  <a:pt x="823" y="0"/>
                  <a:pt x="759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7" name="Google Shape;147;p18"/>
          <p:cNvSpPr/>
          <p:nvPr/>
        </p:nvSpPr>
        <p:spPr>
          <a:xfrm>
            <a:off x="4191423" y="3335613"/>
            <a:ext cx="73593" cy="110881"/>
          </a:xfrm>
          <a:custGeom>
            <a:rect b="b" l="l" r="r" t="t"/>
            <a:pathLst>
              <a:path extrusionOk="0" h="4621" w="3067">
                <a:moveTo>
                  <a:pt x="1048" y="1"/>
                </a:moveTo>
                <a:cubicBezTo>
                  <a:pt x="518" y="1"/>
                  <a:pt x="0" y="525"/>
                  <a:pt x="329" y="1182"/>
                </a:cubicBezTo>
                <a:cubicBezTo>
                  <a:pt x="711" y="2074"/>
                  <a:pt x="1093" y="3092"/>
                  <a:pt x="1411" y="4048"/>
                </a:cubicBezTo>
                <a:cubicBezTo>
                  <a:pt x="1539" y="4366"/>
                  <a:pt x="1857" y="4621"/>
                  <a:pt x="2175" y="4621"/>
                </a:cubicBezTo>
                <a:cubicBezTo>
                  <a:pt x="2239" y="4621"/>
                  <a:pt x="2366" y="4621"/>
                  <a:pt x="2430" y="4557"/>
                </a:cubicBezTo>
                <a:cubicBezTo>
                  <a:pt x="2812" y="4430"/>
                  <a:pt x="3067" y="3984"/>
                  <a:pt x="2940" y="3538"/>
                </a:cubicBezTo>
                <a:cubicBezTo>
                  <a:pt x="2621" y="2519"/>
                  <a:pt x="2239" y="1500"/>
                  <a:pt x="1793" y="545"/>
                </a:cubicBezTo>
                <a:cubicBezTo>
                  <a:pt x="1635" y="160"/>
                  <a:pt x="1340" y="1"/>
                  <a:pt x="1048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8" name="Google Shape;148;p18"/>
          <p:cNvSpPr/>
          <p:nvPr/>
        </p:nvSpPr>
        <p:spPr>
          <a:xfrm>
            <a:off x="-1914609" y="1987070"/>
            <a:ext cx="215475" cy="415737"/>
          </a:xfrm>
          <a:custGeom>
            <a:rect b="b" l="l" r="r" t="t"/>
            <a:pathLst>
              <a:path extrusionOk="0" h="17326" w="8980">
                <a:moveTo>
                  <a:pt x="5509" y="0"/>
                </a:moveTo>
                <a:cubicBezTo>
                  <a:pt x="5187" y="0"/>
                  <a:pt x="4877" y="174"/>
                  <a:pt x="4776" y="577"/>
                </a:cubicBezTo>
                <a:cubicBezTo>
                  <a:pt x="4458" y="1659"/>
                  <a:pt x="4267" y="2742"/>
                  <a:pt x="4076" y="3761"/>
                </a:cubicBezTo>
                <a:cubicBezTo>
                  <a:pt x="4012" y="4079"/>
                  <a:pt x="4076" y="4334"/>
                  <a:pt x="4331" y="4525"/>
                </a:cubicBezTo>
                <a:lnTo>
                  <a:pt x="0" y="8856"/>
                </a:lnTo>
                <a:lnTo>
                  <a:pt x="4012" y="12868"/>
                </a:lnTo>
                <a:cubicBezTo>
                  <a:pt x="3757" y="12995"/>
                  <a:pt x="3694" y="13250"/>
                  <a:pt x="3694" y="13505"/>
                </a:cubicBezTo>
                <a:cubicBezTo>
                  <a:pt x="3821" y="14587"/>
                  <a:pt x="4012" y="15670"/>
                  <a:pt x="4203" y="16689"/>
                </a:cubicBezTo>
                <a:cubicBezTo>
                  <a:pt x="4267" y="17071"/>
                  <a:pt x="4585" y="17326"/>
                  <a:pt x="4967" y="17326"/>
                </a:cubicBezTo>
                <a:lnTo>
                  <a:pt x="5158" y="17326"/>
                </a:lnTo>
                <a:cubicBezTo>
                  <a:pt x="5541" y="17262"/>
                  <a:pt x="5859" y="16816"/>
                  <a:pt x="5732" y="16434"/>
                </a:cubicBezTo>
                <a:cubicBezTo>
                  <a:pt x="5541" y="15415"/>
                  <a:pt x="5413" y="14396"/>
                  <a:pt x="5286" y="13377"/>
                </a:cubicBezTo>
                <a:cubicBezTo>
                  <a:pt x="5222" y="13123"/>
                  <a:pt x="5158" y="12932"/>
                  <a:pt x="4967" y="12804"/>
                </a:cubicBezTo>
                <a:lnTo>
                  <a:pt x="8979" y="8856"/>
                </a:lnTo>
                <a:lnTo>
                  <a:pt x="4776" y="4716"/>
                </a:lnTo>
                <a:lnTo>
                  <a:pt x="4840" y="4716"/>
                </a:lnTo>
                <a:cubicBezTo>
                  <a:pt x="5222" y="4716"/>
                  <a:pt x="5541" y="4462"/>
                  <a:pt x="5668" y="4079"/>
                </a:cubicBezTo>
                <a:cubicBezTo>
                  <a:pt x="5859" y="3061"/>
                  <a:pt x="6050" y="2042"/>
                  <a:pt x="6368" y="1023"/>
                </a:cubicBezTo>
                <a:cubicBezTo>
                  <a:pt x="6522" y="407"/>
                  <a:pt x="6001" y="0"/>
                  <a:pt x="5509" y="0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9" name="Google Shape;149;p18"/>
          <p:cNvSpPr/>
          <p:nvPr/>
        </p:nvSpPr>
        <p:spPr>
          <a:xfrm>
            <a:off x="-1742565" y="2580202"/>
            <a:ext cx="87750" cy="103778"/>
          </a:xfrm>
          <a:custGeom>
            <a:rect b="b" l="l" r="r" t="t"/>
            <a:pathLst>
              <a:path extrusionOk="0" h="4325" w="3657">
                <a:moveTo>
                  <a:pt x="1064" y="1"/>
                </a:moveTo>
                <a:cubicBezTo>
                  <a:pt x="528" y="1"/>
                  <a:pt x="1" y="559"/>
                  <a:pt x="345" y="1204"/>
                </a:cubicBezTo>
                <a:cubicBezTo>
                  <a:pt x="918" y="2159"/>
                  <a:pt x="1427" y="3051"/>
                  <a:pt x="2064" y="3942"/>
                </a:cubicBezTo>
                <a:cubicBezTo>
                  <a:pt x="2192" y="4197"/>
                  <a:pt x="2446" y="4325"/>
                  <a:pt x="2701" y="4325"/>
                </a:cubicBezTo>
                <a:cubicBezTo>
                  <a:pt x="2892" y="4325"/>
                  <a:pt x="3019" y="4261"/>
                  <a:pt x="3147" y="4197"/>
                </a:cubicBezTo>
                <a:cubicBezTo>
                  <a:pt x="3529" y="3942"/>
                  <a:pt x="3656" y="3433"/>
                  <a:pt x="3402" y="3051"/>
                </a:cubicBezTo>
                <a:cubicBezTo>
                  <a:pt x="2828" y="2223"/>
                  <a:pt x="2255" y="1331"/>
                  <a:pt x="1746" y="440"/>
                </a:cubicBezTo>
                <a:cubicBezTo>
                  <a:pt x="1580" y="130"/>
                  <a:pt x="1321" y="1"/>
                  <a:pt x="1064" y="1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0" name="Google Shape;150;p18"/>
          <p:cNvSpPr/>
          <p:nvPr/>
        </p:nvSpPr>
        <p:spPr>
          <a:xfrm>
            <a:off x="-1796962" y="2440191"/>
            <a:ext cx="68794" cy="109321"/>
          </a:xfrm>
          <a:custGeom>
            <a:rect b="b" l="l" r="r" t="t"/>
            <a:pathLst>
              <a:path extrusionOk="0" h="4556" w="2867">
                <a:moveTo>
                  <a:pt x="908" y="1"/>
                </a:moveTo>
                <a:cubicBezTo>
                  <a:pt x="839" y="1"/>
                  <a:pt x="769" y="11"/>
                  <a:pt x="701" y="34"/>
                </a:cubicBezTo>
                <a:cubicBezTo>
                  <a:pt x="255" y="161"/>
                  <a:pt x="1" y="607"/>
                  <a:pt x="128" y="989"/>
                </a:cubicBezTo>
                <a:cubicBezTo>
                  <a:pt x="446" y="2072"/>
                  <a:pt x="829" y="3091"/>
                  <a:pt x="1274" y="4046"/>
                </a:cubicBezTo>
                <a:cubicBezTo>
                  <a:pt x="1402" y="4364"/>
                  <a:pt x="1656" y="4555"/>
                  <a:pt x="1975" y="4555"/>
                </a:cubicBezTo>
                <a:cubicBezTo>
                  <a:pt x="2102" y="4555"/>
                  <a:pt x="2230" y="4555"/>
                  <a:pt x="2293" y="4492"/>
                </a:cubicBezTo>
                <a:cubicBezTo>
                  <a:pt x="2675" y="4301"/>
                  <a:pt x="2866" y="3855"/>
                  <a:pt x="2675" y="3473"/>
                </a:cubicBezTo>
                <a:cubicBezTo>
                  <a:pt x="2293" y="2517"/>
                  <a:pt x="1911" y="1499"/>
                  <a:pt x="1656" y="543"/>
                </a:cubicBezTo>
                <a:cubicBezTo>
                  <a:pt x="1552" y="229"/>
                  <a:pt x="1231" y="1"/>
                  <a:pt x="908" y="1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1" name="Google Shape;151;p18"/>
          <p:cNvSpPr/>
          <p:nvPr/>
        </p:nvSpPr>
        <p:spPr>
          <a:xfrm>
            <a:off x="-1778629" y="1845187"/>
            <a:ext cx="77552" cy="108361"/>
          </a:xfrm>
          <a:custGeom>
            <a:rect b="b" l="l" r="r" t="t"/>
            <a:pathLst>
              <a:path extrusionOk="0" h="4516" w="3232">
                <a:moveTo>
                  <a:pt x="2170" y="1"/>
                </a:moveTo>
                <a:cubicBezTo>
                  <a:pt x="1919" y="1"/>
                  <a:pt x="1674" y="130"/>
                  <a:pt x="1529" y="440"/>
                </a:cubicBezTo>
                <a:cubicBezTo>
                  <a:pt x="1020" y="1395"/>
                  <a:pt x="574" y="2414"/>
                  <a:pt x="192" y="3433"/>
                </a:cubicBezTo>
                <a:cubicBezTo>
                  <a:pt x="1" y="3815"/>
                  <a:pt x="192" y="4325"/>
                  <a:pt x="638" y="4516"/>
                </a:cubicBezTo>
                <a:lnTo>
                  <a:pt x="892" y="4516"/>
                </a:lnTo>
                <a:cubicBezTo>
                  <a:pt x="1211" y="4516"/>
                  <a:pt x="1529" y="4325"/>
                  <a:pt x="1657" y="4006"/>
                </a:cubicBezTo>
                <a:cubicBezTo>
                  <a:pt x="2039" y="3051"/>
                  <a:pt x="2421" y="2096"/>
                  <a:pt x="2930" y="1204"/>
                </a:cubicBezTo>
                <a:cubicBezTo>
                  <a:pt x="3231" y="559"/>
                  <a:pt x="2690" y="1"/>
                  <a:pt x="2170" y="1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2" name="Google Shape;152;p18"/>
          <p:cNvSpPr/>
          <p:nvPr/>
        </p:nvSpPr>
        <p:spPr>
          <a:xfrm>
            <a:off x="-1647209" y="1518015"/>
            <a:ext cx="213963" cy="213963"/>
          </a:xfrm>
          <a:custGeom>
            <a:rect b="b" l="l" r="r" t="t"/>
            <a:pathLst>
              <a:path extrusionOk="0" h="8917" w="8917">
                <a:moveTo>
                  <a:pt x="4459" y="1"/>
                </a:moveTo>
                <a:lnTo>
                  <a:pt x="1" y="4459"/>
                </a:lnTo>
                <a:lnTo>
                  <a:pt x="1656" y="6114"/>
                </a:lnTo>
                <a:lnTo>
                  <a:pt x="1656" y="6178"/>
                </a:lnTo>
                <a:cubicBezTo>
                  <a:pt x="1338" y="6496"/>
                  <a:pt x="1338" y="7006"/>
                  <a:pt x="1656" y="7324"/>
                </a:cubicBezTo>
                <a:cubicBezTo>
                  <a:pt x="1784" y="7452"/>
                  <a:pt x="1975" y="7515"/>
                  <a:pt x="2230" y="7515"/>
                </a:cubicBezTo>
                <a:cubicBezTo>
                  <a:pt x="2421" y="7515"/>
                  <a:pt x="2612" y="7452"/>
                  <a:pt x="2803" y="7261"/>
                </a:cubicBezTo>
                <a:lnTo>
                  <a:pt x="4459" y="8916"/>
                </a:lnTo>
                <a:lnTo>
                  <a:pt x="8916" y="4459"/>
                </a:lnTo>
                <a:lnTo>
                  <a:pt x="4459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3" name="Google Shape;153;p18"/>
          <p:cNvSpPr/>
          <p:nvPr/>
        </p:nvSpPr>
        <p:spPr>
          <a:xfrm>
            <a:off x="-1709860" y="1717486"/>
            <a:ext cx="87126" cy="100059"/>
          </a:xfrm>
          <a:custGeom>
            <a:rect b="b" l="l" r="r" t="t"/>
            <a:pathLst>
              <a:path extrusionOk="0" h="4170" w="3631">
                <a:moveTo>
                  <a:pt x="2782" y="0"/>
                </a:moveTo>
                <a:cubicBezTo>
                  <a:pt x="2549" y="0"/>
                  <a:pt x="2314" y="100"/>
                  <a:pt x="2166" y="285"/>
                </a:cubicBezTo>
                <a:cubicBezTo>
                  <a:pt x="1465" y="1113"/>
                  <a:pt x="829" y="2005"/>
                  <a:pt x="255" y="2960"/>
                </a:cubicBezTo>
                <a:cubicBezTo>
                  <a:pt x="1" y="3342"/>
                  <a:pt x="128" y="3788"/>
                  <a:pt x="510" y="4042"/>
                </a:cubicBezTo>
                <a:cubicBezTo>
                  <a:pt x="637" y="4106"/>
                  <a:pt x="765" y="4170"/>
                  <a:pt x="892" y="4170"/>
                </a:cubicBezTo>
                <a:cubicBezTo>
                  <a:pt x="1211" y="4170"/>
                  <a:pt x="1465" y="4042"/>
                  <a:pt x="1593" y="3788"/>
                </a:cubicBezTo>
                <a:cubicBezTo>
                  <a:pt x="2166" y="2960"/>
                  <a:pt x="2739" y="2068"/>
                  <a:pt x="3376" y="1304"/>
                </a:cubicBezTo>
                <a:cubicBezTo>
                  <a:pt x="3631" y="922"/>
                  <a:pt x="3567" y="412"/>
                  <a:pt x="3249" y="158"/>
                </a:cubicBezTo>
                <a:cubicBezTo>
                  <a:pt x="3116" y="51"/>
                  <a:pt x="2949" y="0"/>
                  <a:pt x="2782" y="0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4" name="Google Shape;154;p18"/>
          <p:cNvSpPr/>
          <p:nvPr/>
        </p:nvSpPr>
        <p:spPr>
          <a:xfrm>
            <a:off x="-1658918" y="2705552"/>
            <a:ext cx="222626" cy="225985"/>
          </a:xfrm>
          <a:custGeom>
            <a:rect b="b" l="l" r="r" t="t"/>
            <a:pathLst>
              <a:path extrusionOk="0" h="9418" w="9278">
                <a:moveTo>
                  <a:pt x="1102" y="1"/>
                </a:moveTo>
                <a:cubicBezTo>
                  <a:pt x="511" y="1"/>
                  <a:pt x="0" y="732"/>
                  <a:pt x="552" y="1330"/>
                </a:cubicBezTo>
                <a:cubicBezTo>
                  <a:pt x="1062" y="1966"/>
                  <a:pt x="1635" y="2603"/>
                  <a:pt x="2144" y="3176"/>
                </a:cubicBezTo>
                <a:lnTo>
                  <a:pt x="361" y="4959"/>
                </a:lnTo>
                <a:lnTo>
                  <a:pt x="4819" y="9417"/>
                </a:lnTo>
                <a:lnTo>
                  <a:pt x="9277" y="4959"/>
                </a:lnTo>
                <a:lnTo>
                  <a:pt x="4819" y="502"/>
                </a:lnTo>
                <a:lnTo>
                  <a:pt x="3291" y="2094"/>
                </a:lnTo>
                <a:cubicBezTo>
                  <a:pt x="2781" y="1521"/>
                  <a:pt x="2272" y="947"/>
                  <a:pt x="1762" y="374"/>
                </a:cubicBezTo>
                <a:cubicBezTo>
                  <a:pt x="1568" y="109"/>
                  <a:pt x="1329" y="1"/>
                  <a:pt x="1102" y="1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5" name="Google Shape;155;p18"/>
          <p:cNvSpPr/>
          <p:nvPr/>
        </p:nvSpPr>
        <p:spPr>
          <a:xfrm>
            <a:off x="-828907" y="4537210"/>
            <a:ext cx="309464" cy="315150"/>
          </a:xfrm>
          <a:custGeom>
            <a:rect b="b" l="l" r="r" t="t"/>
            <a:pathLst>
              <a:path extrusionOk="0" h="13134" w="12897">
                <a:moveTo>
                  <a:pt x="1070" y="1"/>
                </a:moveTo>
                <a:cubicBezTo>
                  <a:pt x="523" y="1"/>
                  <a:pt x="0" y="567"/>
                  <a:pt x="351" y="1224"/>
                </a:cubicBezTo>
                <a:cubicBezTo>
                  <a:pt x="860" y="2179"/>
                  <a:pt x="1433" y="3071"/>
                  <a:pt x="2070" y="3963"/>
                </a:cubicBezTo>
                <a:cubicBezTo>
                  <a:pt x="2198" y="4154"/>
                  <a:pt x="2452" y="4281"/>
                  <a:pt x="2707" y="4345"/>
                </a:cubicBezTo>
                <a:lnTo>
                  <a:pt x="2834" y="4345"/>
                </a:lnTo>
                <a:lnTo>
                  <a:pt x="2834" y="10458"/>
                </a:lnTo>
                <a:lnTo>
                  <a:pt x="8439" y="10458"/>
                </a:lnTo>
                <a:cubicBezTo>
                  <a:pt x="8439" y="10713"/>
                  <a:pt x="8502" y="10968"/>
                  <a:pt x="8693" y="11095"/>
                </a:cubicBezTo>
                <a:cubicBezTo>
                  <a:pt x="9585" y="11796"/>
                  <a:pt x="10476" y="12433"/>
                  <a:pt x="11368" y="13006"/>
                </a:cubicBezTo>
                <a:cubicBezTo>
                  <a:pt x="11495" y="13133"/>
                  <a:pt x="11623" y="13133"/>
                  <a:pt x="11814" y="13133"/>
                </a:cubicBezTo>
                <a:cubicBezTo>
                  <a:pt x="12578" y="13133"/>
                  <a:pt x="12896" y="12114"/>
                  <a:pt x="12196" y="11732"/>
                </a:cubicBezTo>
                <a:lnTo>
                  <a:pt x="12196" y="11668"/>
                </a:lnTo>
                <a:cubicBezTo>
                  <a:pt x="11368" y="11095"/>
                  <a:pt x="10540" y="10458"/>
                  <a:pt x="9712" y="9822"/>
                </a:cubicBezTo>
                <a:cubicBezTo>
                  <a:pt x="9572" y="9728"/>
                  <a:pt x="9433" y="9669"/>
                  <a:pt x="9268" y="9669"/>
                </a:cubicBezTo>
                <a:cubicBezTo>
                  <a:pt x="9207" y="9669"/>
                  <a:pt x="9144" y="9677"/>
                  <a:pt x="9075" y="9694"/>
                </a:cubicBezTo>
                <a:lnTo>
                  <a:pt x="9075" y="4090"/>
                </a:lnTo>
                <a:lnTo>
                  <a:pt x="3217" y="4090"/>
                </a:lnTo>
                <a:cubicBezTo>
                  <a:pt x="3535" y="3835"/>
                  <a:pt x="3599" y="3389"/>
                  <a:pt x="3408" y="3071"/>
                </a:cubicBezTo>
                <a:cubicBezTo>
                  <a:pt x="2771" y="2179"/>
                  <a:pt x="2261" y="1288"/>
                  <a:pt x="1752" y="396"/>
                </a:cubicBezTo>
                <a:cubicBezTo>
                  <a:pt x="1573" y="118"/>
                  <a:pt x="1319" y="1"/>
                  <a:pt x="1070" y="1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6" name="Google Shape;156;p18"/>
          <p:cNvSpPr/>
          <p:nvPr/>
        </p:nvSpPr>
        <p:spPr>
          <a:xfrm>
            <a:off x="-368419" y="4909037"/>
            <a:ext cx="125566" cy="57924"/>
          </a:xfrm>
          <a:custGeom>
            <a:rect b="b" l="l" r="r" t="t"/>
            <a:pathLst>
              <a:path extrusionOk="0" h="2414" w="5233">
                <a:moveTo>
                  <a:pt x="1161" y="0"/>
                </a:moveTo>
                <a:cubicBezTo>
                  <a:pt x="305" y="0"/>
                  <a:pt x="0" y="1357"/>
                  <a:pt x="1029" y="1586"/>
                </a:cubicBezTo>
                <a:cubicBezTo>
                  <a:pt x="2048" y="1904"/>
                  <a:pt x="3131" y="2159"/>
                  <a:pt x="4213" y="2413"/>
                </a:cubicBezTo>
                <a:lnTo>
                  <a:pt x="4341" y="2413"/>
                </a:lnTo>
                <a:cubicBezTo>
                  <a:pt x="4723" y="2413"/>
                  <a:pt x="5041" y="2095"/>
                  <a:pt x="5105" y="1713"/>
                </a:cubicBezTo>
                <a:cubicBezTo>
                  <a:pt x="5232" y="1331"/>
                  <a:pt x="4914" y="885"/>
                  <a:pt x="4468" y="821"/>
                </a:cubicBezTo>
                <a:cubicBezTo>
                  <a:pt x="3449" y="630"/>
                  <a:pt x="2430" y="376"/>
                  <a:pt x="1475" y="57"/>
                </a:cubicBezTo>
                <a:cubicBezTo>
                  <a:pt x="1364" y="18"/>
                  <a:pt x="1259" y="0"/>
                  <a:pt x="1161" y="0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7" name="Google Shape;157;p18"/>
          <p:cNvSpPr/>
          <p:nvPr/>
        </p:nvSpPr>
        <p:spPr>
          <a:xfrm>
            <a:off x="-918433" y="4248190"/>
            <a:ext cx="53629" cy="112105"/>
          </a:xfrm>
          <a:custGeom>
            <a:rect b="b" l="l" r="r" t="t"/>
            <a:pathLst>
              <a:path extrusionOk="0" h="4672" w="2235">
                <a:moveTo>
                  <a:pt x="875" y="1"/>
                </a:moveTo>
                <a:cubicBezTo>
                  <a:pt x="440" y="1"/>
                  <a:pt x="0" y="326"/>
                  <a:pt x="70" y="915"/>
                </a:cubicBezTo>
                <a:cubicBezTo>
                  <a:pt x="197" y="1933"/>
                  <a:pt x="388" y="3016"/>
                  <a:pt x="643" y="4099"/>
                </a:cubicBezTo>
                <a:cubicBezTo>
                  <a:pt x="706" y="4417"/>
                  <a:pt x="1025" y="4672"/>
                  <a:pt x="1407" y="4672"/>
                </a:cubicBezTo>
                <a:lnTo>
                  <a:pt x="1598" y="4672"/>
                </a:lnTo>
                <a:cubicBezTo>
                  <a:pt x="1980" y="4608"/>
                  <a:pt x="2235" y="4162"/>
                  <a:pt x="2171" y="3780"/>
                </a:cubicBezTo>
                <a:cubicBezTo>
                  <a:pt x="1916" y="2761"/>
                  <a:pt x="1789" y="1742"/>
                  <a:pt x="1662" y="723"/>
                </a:cubicBezTo>
                <a:cubicBezTo>
                  <a:pt x="1604" y="230"/>
                  <a:pt x="1241" y="1"/>
                  <a:pt x="875" y="1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8" name="Google Shape;158;p18"/>
          <p:cNvSpPr/>
          <p:nvPr/>
        </p:nvSpPr>
        <p:spPr>
          <a:xfrm>
            <a:off x="-887767" y="4396863"/>
            <a:ext cx="71865" cy="110137"/>
          </a:xfrm>
          <a:custGeom>
            <a:rect b="b" l="l" r="r" t="t"/>
            <a:pathLst>
              <a:path extrusionOk="0" h="4590" w="2995">
                <a:moveTo>
                  <a:pt x="965" y="1"/>
                </a:moveTo>
                <a:cubicBezTo>
                  <a:pt x="483" y="1"/>
                  <a:pt x="0" y="407"/>
                  <a:pt x="193" y="1023"/>
                </a:cubicBezTo>
                <a:cubicBezTo>
                  <a:pt x="511" y="2106"/>
                  <a:pt x="893" y="3125"/>
                  <a:pt x="1339" y="4080"/>
                </a:cubicBezTo>
                <a:cubicBezTo>
                  <a:pt x="1466" y="4398"/>
                  <a:pt x="1785" y="4590"/>
                  <a:pt x="2103" y="4590"/>
                </a:cubicBezTo>
                <a:cubicBezTo>
                  <a:pt x="2167" y="4590"/>
                  <a:pt x="2294" y="4526"/>
                  <a:pt x="2422" y="4526"/>
                </a:cubicBezTo>
                <a:cubicBezTo>
                  <a:pt x="2804" y="4335"/>
                  <a:pt x="2995" y="3889"/>
                  <a:pt x="2804" y="3443"/>
                </a:cubicBezTo>
                <a:cubicBezTo>
                  <a:pt x="2422" y="2488"/>
                  <a:pt x="2040" y="1533"/>
                  <a:pt x="1721" y="577"/>
                </a:cubicBezTo>
                <a:cubicBezTo>
                  <a:pt x="1595" y="175"/>
                  <a:pt x="1280" y="1"/>
                  <a:pt x="965" y="1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9" name="Google Shape;159;p18"/>
          <p:cNvSpPr/>
          <p:nvPr/>
        </p:nvSpPr>
        <p:spPr>
          <a:xfrm>
            <a:off x="-977892" y="4039386"/>
            <a:ext cx="151288" cy="171156"/>
          </a:xfrm>
          <a:custGeom>
            <a:rect b="b" l="l" r="r" t="t"/>
            <a:pathLst>
              <a:path extrusionOk="0" h="7133" w="6305">
                <a:moveTo>
                  <a:pt x="0" y="0"/>
                </a:moveTo>
                <a:lnTo>
                  <a:pt x="0" y="6305"/>
                </a:lnTo>
                <a:lnTo>
                  <a:pt x="2357" y="6305"/>
                </a:lnTo>
                <a:cubicBezTo>
                  <a:pt x="2357" y="6751"/>
                  <a:pt x="2739" y="7133"/>
                  <a:pt x="3184" y="7133"/>
                </a:cubicBezTo>
                <a:cubicBezTo>
                  <a:pt x="3567" y="7133"/>
                  <a:pt x="3949" y="6751"/>
                  <a:pt x="3949" y="6305"/>
                </a:cubicBezTo>
                <a:lnTo>
                  <a:pt x="6305" y="6305"/>
                </a:lnTo>
                <a:lnTo>
                  <a:pt x="6305" y="0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0" name="Google Shape;160;p18"/>
          <p:cNvSpPr/>
          <p:nvPr/>
        </p:nvSpPr>
        <p:spPr>
          <a:xfrm>
            <a:off x="-509462" y="4852241"/>
            <a:ext cx="126022" cy="70401"/>
          </a:xfrm>
          <a:custGeom>
            <a:rect b="b" l="l" r="r" t="t"/>
            <a:pathLst>
              <a:path extrusionOk="0" h="2934" w="5252">
                <a:moveTo>
                  <a:pt x="1122" y="1"/>
                </a:moveTo>
                <a:cubicBezTo>
                  <a:pt x="404" y="1"/>
                  <a:pt x="0" y="1104"/>
                  <a:pt x="857" y="1533"/>
                </a:cubicBezTo>
                <a:cubicBezTo>
                  <a:pt x="1812" y="2042"/>
                  <a:pt x="2768" y="2488"/>
                  <a:pt x="3787" y="2870"/>
                </a:cubicBezTo>
                <a:cubicBezTo>
                  <a:pt x="3914" y="2934"/>
                  <a:pt x="3978" y="2934"/>
                  <a:pt x="4105" y="2934"/>
                </a:cubicBezTo>
                <a:cubicBezTo>
                  <a:pt x="4997" y="2934"/>
                  <a:pt x="5251" y="1724"/>
                  <a:pt x="4423" y="1405"/>
                </a:cubicBezTo>
                <a:cubicBezTo>
                  <a:pt x="3468" y="1023"/>
                  <a:pt x="2513" y="641"/>
                  <a:pt x="1558" y="131"/>
                </a:cubicBezTo>
                <a:cubicBezTo>
                  <a:pt x="1406" y="40"/>
                  <a:pt x="1258" y="1"/>
                  <a:pt x="1122" y="1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1" name="Google Shape;161;p18"/>
          <p:cNvSpPr/>
          <p:nvPr/>
        </p:nvSpPr>
        <p:spPr>
          <a:xfrm>
            <a:off x="-209260" y="4890537"/>
            <a:ext cx="227713" cy="151288"/>
          </a:xfrm>
          <a:custGeom>
            <a:rect b="b" l="l" r="r" t="t"/>
            <a:pathLst>
              <a:path extrusionOk="0" h="6305" w="9490">
                <a:moveTo>
                  <a:pt x="3185" y="0"/>
                </a:moveTo>
                <a:lnTo>
                  <a:pt x="3185" y="2165"/>
                </a:lnTo>
                <a:cubicBezTo>
                  <a:pt x="2420" y="2165"/>
                  <a:pt x="1656" y="2102"/>
                  <a:pt x="892" y="2038"/>
                </a:cubicBezTo>
                <a:cubicBezTo>
                  <a:pt x="854" y="2033"/>
                  <a:pt x="816" y="2030"/>
                  <a:pt x="779" y="2030"/>
                </a:cubicBezTo>
                <a:cubicBezTo>
                  <a:pt x="383" y="2030"/>
                  <a:pt x="64" y="2331"/>
                  <a:pt x="64" y="2739"/>
                </a:cubicBezTo>
                <a:cubicBezTo>
                  <a:pt x="0" y="3184"/>
                  <a:pt x="319" y="3566"/>
                  <a:pt x="765" y="3630"/>
                </a:cubicBezTo>
                <a:cubicBezTo>
                  <a:pt x="1529" y="3694"/>
                  <a:pt x="2357" y="3758"/>
                  <a:pt x="3185" y="3758"/>
                </a:cubicBezTo>
                <a:lnTo>
                  <a:pt x="3185" y="6305"/>
                </a:lnTo>
                <a:lnTo>
                  <a:pt x="9489" y="6305"/>
                </a:lnTo>
                <a:lnTo>
                  <a:pt x="9489" y="0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2" name="Google Shape;162;p18"/>
          <p:cNvSpPr/>
          <p:nvPr/>
        </p:nvSpPr>
        <p:spPr>
          <a:xfrm>
            <a:off x="1331051" y="1643317"/>
            <a:ext cx="230784" cy="230784"/>
          </a:xfrm>
          <a:custGeom>
            <a:rect b="b" l="l" r="r" t="t"/>
            <a:pathLst>
              <a:path extrusionOk="0" h="9618" w="9618">
                <a:moveTo>
                  <a:pt x="1" y="1"/>
                </a:moveTo>
                <a:lnTo>
                  <a:pt x="1" y="9617"/>
                </a:lnTo>
                <a:lnTo>
                  <a:pt x="9617" y="9617"/>
                </a:lnTo>
                <a:lnTo>
                  <a:pt x="9617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Google Shape;163;p18"/>
          <p:cNvSpPr/>
          <p:nvPr/>
        </p:nvSpPr>
        <p:spPr>
          <a:xfrm>
            <a:off x="2385439" y="588929"/>
            <a:ext cx="230760" cy="230784"/>
          </a:xfrm>
          <a:custGeom>
            <a:rect b="b" l="l" r="r" t="t"/>
            <a:pathLst>
              <a:path extrusionOk="0" h="9618" w="9617">
                <a:moveTo>
                  <a:pt x="1" y="1"/>
                </a:moveTo>
                <a:lnTo>
                  <a:pt x="1" y="9617"/>
                </a:lnTo>
                <a:lnTo>
                  <a:pt x="9617" y="9617"/>
                </a:lnTo>
                <a:lnTo>
                  <a:pt x="9617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" name="Google Shape;164;p18"/>
          <p:cNvSpPr/>
          <p:nvPr/>
        </p:nvSpPr>
        <p:spPr>
          <a:xfrm>
            <a:off x="2963071" y="588929"/>
            <a:ext cx="230760" cy="230784"/>
          </a:xfrm>
          <a:custGeom>
            <a:rect b="b" l="l" r="r" t="t"/>
            <a:pathLst>
              <a:path extrusionOk="0" h="9618" w="9617">
                <a:moveTo>
                  <a:pt x="0" y="1"/>
                </a:moveTo>
                <a:lnTo>
                  <a:pt x="0" y="9617"/>
                </a:lnTo>
                <a:lnTo>
                  <a:pt x="9617" y="9617"/>
                </a:lnTo>
                <a:lnTo>
                  <a:pt x="9617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" name="Google Shape;165;p18"/>
          <p:cNvSpPr/>
          <p:nvPr/>
        </p:nvSpPr>
        <p:spPr>
          <a:xfrm>
            <a:off x="-493481" y="4066884"/>
            <a:ext cx="453865" cy="583750"/>
          </a:xfrm>
          <a:custGeom>
            <a:rect b="b" l="l" r="r" t="t"/>
            <a:pathLst>
              <a:path extrusionOk="0" h="24328" w="18915">
                <a:moveTo>
                  <a:pt x="16494" y="16749"/>
                </a:moveTo>
                <a:lnTo>
                  <a:pt x="12992" y="21207"/>
                </a:lnTo>
                <a:lnTo>
                  <a:pt x="12992" y="16749"/>
                </a:lnTo>
                <a:close/>
                <a:moveTo>
                  <a:pt x="17322" y="1593"/>
                </a:moveTo>
                <a:lnTo>
                  <a:pt x="17322" y="15157"/>
                </a:lnTo>
                <a:lnTo>
                  <a:pt x="12164" y="15157"/>
                </a:lnTo>
                <a:cubicBezTo>
                  <a:pt x="11718" y="15157"/>
                  <a:pt x="11400" y="15476"/>
                  <a:pt x="11400" y="15922"/>
                </a:cubicBezTo>
                <a:lnTo>
                  <a:pt x="11400" y="22672"/>
                </a:lnTo>
                <a:lnTo>
                  <a:pt x="1592" y="22672"/>
                </a:lnTo>
                <a:lnTo>
                  <a:pt x="1592" y="1593"/>
                </a:lnTo>
                <a:close/>
                <a:moveTo>
                  <a:pt x="764" y="1"/>
                </a:moveTo>
                <a:cubicBezTo>
                  <a:pt x="319" y="1"/>
                  <a:pt x="0" y="383"/>
                  <a:pt x="0" y="828"/>
                </a:cubicBezTo>
                <a:lnTo>
                  <a:pt x="0" y="23500"/>
                </a:lnTo>
                <a:cubicBezTo>
                  <a:pt x="0" y="23946"/>
                  <a:pt x="319" y="24328"/>
                  <a:pt x="764" y="24328"/>
                </a:cubicBezTo>
                <a:lnTo>
                  <a:pt x="12164" y="24328"/>
                </a:lnTo>
                <a:cubicBezTo>
                  <a:pt x="12291" y="24328"/>
                  <a:pt x="12418" y="24264"/>
                  <a:pt x="12482" y="24200"/>
                </a:cubicBezTo>
                <a:cubicBezTo>
                  <a:pt x="12610" y="24137"/>
                  <a:pt x="12737" y="24073"/>
                  <a:pt x="12801" y="24009"/>
                </a:cubicBezTo>
                <a:lnTo>
                  <a:pt x="18787" y="16431"/>
                </a:lnTo>
                <a:cubicBezTo>
                  <a:pt x="18787" y="16367"/>
                  <a:pt x="18851" y="16304"/>
                  <a:pt x="18851" y="16240"/>
                </a:cubicBezTo>
                <a:lnTo>
                  <a:pt x="18851" y="16176"/>
                </a:lnTo>
                <a:cubicBezTo>
                  <a:pt x="18914" y="16113"/>
                  <a:pt x="18914" y="16049"/>
                  <a:pt x="18851" y="15985"/>
                </a:cubicBezTo>
                <a:lnTo>
                  <a:pt x="18914" y="828"/>
                </a:lnTo>
                <a:cubicBezTo>
                  <a:pt x="18914" y="383"/>
                  <a:pt x="18596" y="1"/>
                  <a:pt x="18150" y="1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6" name="Google Shape;166;p18"/>
          <p:cNvSpPr/>
          <p:nvPr/>
        </p:nvSpPr>
        <p:spPr>
          <a:xfrm>
            <a:off x="-398749" y="4164688"/>
            <a:ext cx="268960" cy="38224"/>
          </a:xfrm>
          <a:custGeom>
            <a:rect b="b" l="l" r="r" t="t"/>
            <a:pathLst>
              <a:path extrusionOk="0" h="1593" w="11209">
                <a:moveTo>
                  <a:pt x="1" y="0"/>
                </a:moveTo>
                <a:lnTo>
                  <a:pt x="1" y="1592"/>
                </a:lnTo>
                <a:lnTo>
                  <a:pt x="11209" y="1592"/>
                </a:lnTo>
                <a:lnTo>
                  <a:pt x="11209" y="0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7" name="Google Shape;167;p18"/>
          <p:cNvSpPr/>
          <p:nvPr/>
        </p:nvSpPr>
        <p:spPr>
          <a:xfrm>
            <a:off x="-398749" y="4238040"/>
            <a:ext cx="268960" cy="38224"/>
          </a:xfrm>
          <a:custGeom>
            <a:rect b="b" l="l" r="r" t="t"/>
            <a:pathLst>
              <a:path extrusionOk="0" h="1593" w="11209">
                <a:moveTo>
                  <a:pt x="1" y="0"/>
                </a:moveTo>
                <a:lnTo>
                  <a:pt x="1" y="1592"/>
                </a:lnTo>
                <a:lnTo>
                  <a:pt x="11209" y="1592"/>
                </a:lnTo>
                <a:lnTo>
                  <a:pt x="11209" y="0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8" name="Google Shape;168;p18"/>
          <p:cNvSpPr/>
          <p:nvPr/>
        </p:nvSpPr>
        <p:spPr>
          <a:xfrm>
            <a:off x="-398749" y="4311369"/>
            <a:ext cx="212428" cy="38248"/>
          </a:xfrm>
          <a:custGeom>
            <a:rect b="b" l="l" r="r" t="t"/>
            <a:pathLst>
              <a:path extrusionOk="0" h="1594" w="8853">
                <a:moveTo>
                  <a:pt x="1" y="1"/>
                </a:moveTo>
                <a:lnTo>
                  <a:pt x="1" y="1593"/>
                </a:lnTo>
                <a:lnTo>
                  <a:pt x="8853" y="1593"/>
                </a:lnTo>
                <a:lnTo>
                  <a:pt x="8853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9" name="Google Shape;169;p18"/>
          <p:cNvSpPr/>
          <p:nvPr/>
        </p:nvSpPr>
        <p:spPr>
          <a:xfrm>
            <a:off x="3959391" y="2384451"/>
            <a:ext cx="385096" cy="427903"/>
          </a:xfrm>
          <a:custGeom>
            <a:rect b="b" l="l" r="r" t="t"/>
            <a:pathLst>
              <a:path extrusionOk="0" h="17833" w="16049">
                <a:moveTo>
                  <a:pt x="8024" y="2166"/>
                </a:moveTo>
                <a:lnTo>
                  <a:pt x="14456" y="8216"/>
                </a:lnTo>
                <a:lnTo>
                  <a:pt x="14456" y="16240"/>
                </a:lnTo>
                <a:lnTo>
                  <a:pt x="11081" y="16240"/>
                </a:lnTo>
                <a:lnTo>
                  <a:pt x="11081" y="9872"/>
                </a:lnTo>
                <a:lnTo>
                  <a:pt x="4968" y="9872"/>
                </a:lnTo>
                <a:lnTo>
                  <a:pt x="4968" y="16240"/>
                </a:lnTo>
                <a:lnTo>
                  <a:pt x="1592" y="16240"/>
                </a:lnTo>
                <a:lnTo>
                  <a:pt x="1592" y="8216"/>
                </a:lnTo>
                <a:lnTo>
                  <a:pt x="8024" y="2166"/>
                </a:lnTo>
                <a:close/>
                <a:moveTo>
                  <a:pt x="8024" y="1"/>
                </a:moveTo>
                <a:lnTo>
                  <a:pt x="0" y="7515"/>
                </a:lnTo>
                <a:lnTo>
                  <a:pt x="0" y="17832"/>
                </a:lnTo>
                <a:lnTo>
                  <a:pt x="6560" y="17832"/>
                </a:lnTo>
                <a:lnTo>
                  <a:pt x="6560" y="11464"/>
                </a:lnTo>
                <a:lnTo>
                  <a:pt x="9489" y="11464"/>
                </a:lnTo>
                <a:lnTo>
                  <a:pt x="9489" y="17832"/>
                </a:lnTo>
                <a:lnTo>
                  <a:pt x="16049" y="17832"/>
                </a:lnTo>
                <a:lnTo>
                  <a:pt x="16049" y="7515"/>
                </a:lnTo>
                <a:lnTo>
                  <a:pt x="8024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0" name="Google Shape;170;p18"/>
          <p:cNvSpPr/>
          <p:nvPr/>
        </p:nvSpPr>
        <p:spPr>
          <a:xfrm>
            <a:off x="1338705" y="153948"/>
            <a:ext cx="504279" cy="431958"/>
          </a:xfrm>
          <a:custGeom>
            <a:rect b="b" l="l" r="r" t="t"/>
            <a:pathLst>
              <a:path extrusionOk="0" h="18002" w="21016">
                <a:moveTo>
                  <a:pt x="8980" y="1635"/>
                </a:moveTo>
                <a:cubicBezTo>
                  <a:pt x="15603" y="1635"/>
                  <a:pt x="18851" y="9595"/>
                  <a:pt x="14202" y="14244"/>
                </a:cubicBezTo>
                <a:cubicBezTo>
                  <a:pt x="12701" y="15745"/>
                  <a:pt x="10855" y="16416"/>
                  <a:pt x="9043" y="16416"/>
                </a:cubicBezTo>
                <a:cubicBezTo>
                  <a:pt x="5242" y="16416"/>
                  <a:pt x="1592" y="13464"/>
                  <a:pt x="1592" y="9022"/>
                </a:cubicBezTo>
                <a:cubicBezTo>
                  <a:pt x="1592" y="4883"/>
                  <a:pt x="4904" y="1635"/>
                  <a:pt x="8980" y="1635"/>
                </a:cubicBezTo>
                <a:close/>
                <a:moveTo>
                  <a:pt x="9054" y="0"/>
                </a:moveTo>
                <a:cubicBezTo>
                  <a:pt x="4432" y="0"/>
                  <a:pt x="0" y="3593"/>
                  <a:pt x="0" y="9022"/>
                </a:cubicBezTo>
                <a:cubicBezTo>
                  <a:pt x="0" y="13926"/>
                  <a:pt x="4012" y="18001"/>
                  <a:pt x="8980" y="18001"/>
                </a:cubicBezTo>
                <a:cubicBezTo>
                  <a:pt x="17004" y="18001"/>
                  <a:pt x="21016" y="8322"/>
                  <a:pt x="15348" y="2654"/>
                </a:cubicBezTo>
                <a:cubicBezTo>
                  <a:pt x="13515" y="821"/>
                  <a:pt x="11263" y="0"/>
                  <a:pt x="9054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1" name="Google Shape;171;p18"/>
          <p:cNvSpPr/>
          <p:nvPr/>
        </p:nvSpPr>
        <p:spPr>
          <a:xfrm>
            <a:off x="1483875" y="232891"/>
            <a:ext cx="97804" cy="226177"/>
          </a:xfrm>
          <a:custGeom>
            <a:rect b="b" l="l" r="r" t="t"/>
            <a:pathLst>
              <a:path extrusionOk="0" h="9426" w="4076">
                <a:moveTo>
                  <a:pt x="2484" y="1"/>
                </a:moveTo>
                <a:lnTo>
                  <a:pt x="2484" y="5668"/>
                </a:lnTo>
                <a:lnTo>
                  <a:pt x="0" y="8279"/>
                </a:lnTo>
                <a:lnTo>
                  <a:pt x="1146" y="9426"/>
                </a:lnTo>
                <a:lnTo>
                  <a:pt x="4076" y="6305"/>
                </a:lnTo>
                <a:lnTo>
                  <a:pt x="4076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2" name="Google Shape;172;p18"/>
          <p:cNvSpPr/>
          <p:nvPr/>
        </p:nvSpPr>
        <p:spPr>
          <a:xfrm>
            <a:off x="-1092516" y="2430305"/>
            <a:ext cx="165062" cy="166573"/>
          </a:xfrm>
          <a:custGeom>
            <a:rect b="b" l="l" r="r" t="t"/>
            <a:pathLst>
              <a:path extrusionOk="0" h="6942" w="6879">
                <a:moveTo>
                  <a:pt x="2612" y="0"/>
                </a:moveTo>
                <a:lnTo>
                  <a:pt x="2612" y="2675"/>
                </a:lnTo>
                <a:lnTo>
                  <a:pt x="1" y="2675"/>
                </a:lnTo>
                <a:lnTo>
                  <a:pt x="1" y="4267"/>
                </a:lnTo>
                <a:lnTo>
                  <a:pt x="2612" y="4267"/>
                </a:lnTo>
                <a:lnTo>
                  <a:pt x="2612" y="6942"/>
                </a:lnTo>
                <a:lnTo>
                  <a:pt x="4204" y="6942"/>
                </a:lnTo>
                <a:lnTo>
                  <a:pt x="4204" y="4267"/>
                </a:lnTo>
                <a:lnTo>
                  <a:pt x="6879" y="4267"/>
                </a:lnTo>
                <a:lnTo>
                  <a:pt x="6879" y="2675"/>
                </a:lnTo>
                <a:lnTo>
                  <a:pt x="4204" y="2675"/>
                </a:lnTo>
                <a:lnTo>
                  <a:pt x="4204" y="0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3" name="Google Shape;173;p18"/>
          <p:cNvSpPr/>
          <p:nvPr/>
        </p:nvSpPr>
        <p:spPr>
          <a:xfrm>
            <a:off x="-488898" y="1446198"/>
            <a:ext cx="145194" cy="145194"/>
          </a:xfrm>
          <a:custGeom>
            <a:rect b="b" l="l" r="r" t="t"/>
            <a:pathLst>
              <a:path extrusionOk="0" h="6051" w="6051">
                <a:moveTo>
                  <a:pt x="1146" y="1"/>
                </a:moveTo>
                <a:lnTo>
                  <a:pt x="0" y="1147"/>
                </a:lnTo>
                <a:lnTo>
                  <a:pt x="1911" y="3057"/>
                </a:lnTo>
                <a:lnTo>
                  <a:pt x="0" y="4904"/>
                </a:lnTo>
                <a:lnTo>
                  <a:pt x="1146" y="6051"/>
                </a:lnTo>
                <a:lnTo>
                  <a:pt x="3057" y="4140"/>
                </a:lnTo>
                <a:lnTo>
                  <a:pt x="4904" y="6051"/>
                </a:lnTo>
                <a:lnTo>
                  <a:pt x="6050" y="4904"/>
                </a:lnTo>
                <a:lnTo>
                  <a:pt x="4140" y="3057"/>
                </a:lnTo>
                <a:lnTo>
                  <a:pt x="6050" y="1147"/>
                </a:lnTo>
                <a:lnTo>
                  <a:pt x="4904" y="1"/>
                </a:lnTo>
                <a:lnTo>
                  <a:pt x="3057" y="1911"/>
                </a:lnTo>
                <a:lnTo>
                  <a:pt x="1146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4" name="Google Shape;174;p18"/>
          <p:cNvSpPr/>
          <p:nvPr/>
        </p:nvSpPr>
        <p:spPr>
          <a:xfrm>
            <a:off x="3936452" y="266508"/>
            <a:ext cx="143682" cy="145194"/>
          </a:xfrm>
          <a:custGeom>
            <a:rect b="b" l="l" r="r" t="t"/>
            <a:pathLst>
              <a:path extrusionOk="0" h="6051" w="5988">
                <a:moveTo>
                  <a:pt x="1084" y="1"/>
                </a:moveTo>
                <a:lnTo>
                  <a:pt x="1" y="1147"/>
                </a:lnTo>
                <a:lnTo>
                  <a:pt x="1848" y="3057"/>
                </a:lnTo>
                <a:lnTo>
                  <a:pt x="1" y="4904"/>
                </a:lnTo>
                <a:lnTo>
                  <a:pt x="1084" y="6051"/>
                </a:lnTo>
                <a:lnTo>
                  <a:pt x="2994" y="4140"/>
                </a:lnTo>
                <a:lnTo>
                  <a:pt x="4905" y="6051"/>
                </a:lnTo>
                <a:lnTo>
                  <a:pt x="5987" y="4904"/>
                </a:lnTo>
                <a:lnTo>
                  <a:pt x="4140" y="3057"/>
                </a:lnTo>
                <a:lnTo>
                  <a:pt x="5987" y="1147"/>
                </a:lnTo>
                <a:lnTo>
                  <a:pt x="4905" y="1"/>
                </a:lnTo>
                <a:lnTo>
                  <a:pt x="2994" y="1911"/>
                </a:lnTo>
                <a:lnTo>
                  <a:pt x="1084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5" name="Google Shape;175;p18"/>
          <p:cNvSpPr/>
          <p:nvPr/>
        </p:nvSpPr>
        <p:spPr>
          <a:xfrm>
            <a:off x="-1092516" y="2699241"/>
            <a:ext cx="165062" cy="166573"/>
          </a:xfrm>
          <a:custGeom>
            <a:rect b="b" l="l" r="r" t="t"/>
            <a:pathLst>
              <a:path extrusionOk="0" h="6942" w="6879">
                <a:moveTo>
                  <a:pt x="2612" y="0"/>
                </a:moveTo>
                <a:lnTo>
                  <a:pt x="2612" y="2675"/>
                </a:lnTo>
                <a:lnTo>
                  <a:pt x="1" y="2675"/>
                </a:lnTo>
                <a:lnTo>
                  <a:pt x="1" y="4267"/>
                </a:lnTo>
                <a:lnTo>
                  <a:pt x="2612" y="4267"/>
                </a:lnTo>
                <a:lnTo>
                  <a:pt x="2612" y="6942"/>
                </a:lnTo>
                <a:lnTo>
                  <a:pt x="4204" y="6942"/>
                </a:lnTo>
                <a:lnTo>
                  <a:pt x="4204" y="4267"/>
                </a:lnTo>
                <a:lnTo>
                  <a:pt x="6879" y="4267"/>
                </a:lnTo>
                <a:lnTo>
                  <a:pt x="6879" y="2675"/>
                </a:lnTo>
                <a:lnTo>
                  <a:pt x="4204" y="2675"/>
                </a:lnTo>
                <a:lnTo>
                  <a:pt x="4204" y="0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6" name="Google Shape;176;p18"/>
          <p:cNvSpPr/>
          <p:nvPr/>
        </p:nvSpPr>
        <p:spPr>
          <a:xfrm>
            <a:off x="169693" y="1435496"/>
            <a:ext cx="165062" cy="166597"/>
          </a:xfrm>
          <a:custGeom>
            <a:rect b="b" l="l" r="r" t="t"/>
            <a:pathLst>
              <a:path extrusionOk="0" h="6943" w="6879">
                <a:moveTo>
                  <a:pt x="2612" y="1"/>
                </a:moveTo>
                <a:lnTo>
                  <a:pt x="2612" y="2676"/>
                </a:lnTo>
                <a:lnTo>
                  <a:pt x="1" y="2676"/>
                </a:lnTo>
                <a:lnTo>
                  <a:pt x="1" y="4268"/>
                </a:lnTo>
                <a:lnTo>
                  <a:pt x="2612" y="4268"/>
                </a:lnTo>
                <a:lnTo>
                  <a:pt x="2612" y="6942"/>
                </a:lnTo>
                <a:lnTo>
                  <a:pt x="4204" y="6942"/>
                </a:lnTo>
                <a:lnTo>
                  <a:pt x="4204" y="4268"/>
                </a:lnTo>
                <a:lnTo>
                  <a:pt x="6879" y="4268"/>
                </a:lnTo>
                <a:lnTo>
                  <a:pt x="6879" y="2676"/>
                </a:lnTo>
                <a:lnTo>
                  <a:pt x="4204" y="2676"/>
                </a:lnTo>
                <a:lnTo>
                  <a:pt x="4204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7" name="Google Shape;177;p18"/>
          <p:cNvSpPr/>
          <p:nvPr/>
        </p:nvSpPr>
        <p:spPr>
          <a:xfrm>
            <a:off x="849711" y="1453829"/>
            <a:ext cx="1453233" cy="129933"/>
          </a:xfrm>
          <a:custGeom>
            <a:rect b="b" l="l" r="r" t="t"/>
            <a:pathLst>
              <a:path extrusionOk="0" h="5415" w="60564">
                <a:moveTo>
                  <a:pt x="55851" y="1"/>
                </a:moveTo>
                <a:lnTo>
                  <a:pt x="55851" y="1912"/>
                </a:lnTo>
                <a:lnTo>
                  <a:pt x="1083" y="1912"/>
                </a:lnTo>
                <a:cubicBezTo>
                  <a:pt x="0" y="1912"/>
                  <a:pt x="0" y="3504"/>
                  <a:pt x="1083" y="3504"/>
                </a:cubicBezTo>
                <a:lnTo>
                  <a:pt x="55851" y="3504"/>
                </a:lnTo>
                <a:lnTo>
                  <a:pt x="55851" y="5414"/>
                </a:lnTo>
                <a:lnTo>
                  <a:pt x="60564" y="2676"/>
                </a:lnTo>
                <a:lnTo>
                  <a:pt x="55851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8" name="Google Shape;178;p18"/>
          <p:cNvSpPr/>
          <p:nvPr/>
        </p:nvSpPr>
        <p:spPr>
          <a:xfrm>
            <a:off x="-848007" y="158003"/>
            <a:ext cx="2017116" cy="591405"/>
          </a:xfrm>
          <a:custGeom>
            <a:rect b="b" l="l" r="r" t="t"/>
            <a:pathLst>
              <a:path extrusionOk="0" h="24647" w="84064">
                <a:moveTo>
                  <a:pt x="23563" y="1"/>
                </a:moveTo>
                <a:lnTo>
                  <a:pt x="23563" y="2357"/>
                </a:lnTo>
                <a:lnTo>
                  <a:pt x="7897" y="2357"/>
                </a:lnTo>
                <a:cubicBezTo>
                  <a:pt x="3503" y="2357"/>
                  <a:pt x="0" y="5860"/>
                  <a:pt x="0" y="10254"/>
                </a:cubicBezTo>
                <a:lnTo>
                  <a:pt x="0" y="23882"/>
                </a:lnTo>
                <a:cubicBezTo>
                  <a:pt x="0" y="24265"/>
                  <a:pt x="383" y="24647"/>
                  <a:pt x="828" y="24647"/>
                </a:cubicBezTo>
                <a:cubicBezTo>
                  <a:pt x="1274" y="24647"/>
                  <a:pt x="1593" y="24265"/>
                  <a:pt x="1593" y="23882"/>
                </a:cubicBezTo>
                <a:lnTo>
                  <a:pt x="1593" y="10190"/>
                </a:lnTo>
                <a:cubicBezTo>
                  <a:pt x="1593" y="6751"/>
                  <a:pt x="4395" y="3949"/>
                  <a:pt x="7897" y="3949"/>
                </a:cubicBezTo>
                <a:lnTo>
                  <a:pt x="23563" y="3949"/>
                </a:lnTo>
                <a:lnTo>
                  <a:pt x="23563" y="6369"/>
                </a:lnTo>
                <a:lnTo>
                  <a:pt x="29868" y="6369"/>
                </a:lnTo>
                <a:lnTo>
                  <a:pt x="29868" y="3949"/>
                </a:lnTo>
                <a:lnTo>
                  <a:pt x="79414" y="3949"/>
                </a:lnTo>
                <a:lnTo>
                  <a:pt x="79414" y="5860"/>
                </a:lnTo>
                <a:lnTo>
                  <a:pt x="84063" y="3185"/>
                </a:lnTo>
                <a:lnTo>
                  <a:pt x="79414" y="447"/>
                </a:lnTo>
                <a:lnTo>
                  <a:pt x="79414" y="2357"/>
                </a:lnTo>
                <a:lnTo>
                  <a:pt x="29868" y="2357"/>
                </a:lnTo>
                <a:lnTo>
                  <a:pt x="29868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9" name="Google Shape;179;p18"/>
          <p:cNvSpPr/>
          <p:nvPr/>
        </p:nvSpPr>
        <p:spPr>
          <a:xfrm>
            <a:off x="3445946" y="532397"/>
            <a:ext cx="809903" cy="1066626"/>
          </a:xfrm>
          <a:custGeom>
            <a:rect b="b" l="l" r="r" t="t"/>
            <a:pathLst>
              <a:path extrusionOk="0" h="44452" w="33753">
                <a:moveTo>
                  <a:pt x="0" y="1"/>
                </a:moveTo>
                <a:lnTo>
                  <a:pt x="0" y="6305"/>
                </a:lnTo>
                <a:lnTo>
                  <a:pt x="6305" y="6305"/>
                </a:lnTo>
                <a:lnTo>
                  <a:pt x="6305" y="3885"/>
                </a:lnTo>
                <a:lnTo>
                  <a:pt x="24264" y="3885"/>
                </a:lnTo>
                <a:cubicBezTo>
                  <a:pt x="27576" y="3885"/>
                  <a:pt x="30250" y="6560"/>
                  <a:pt x="30314" y="9935"/>
                </a:cubicBezTo>
                <a:lnTo>
                  <a:pt x="30314" y="39803"/>
                </a:lnTo>
                <a:lnTo>
                  <a:pt x="28403" y="39803"/>
                </a:lnTo>
                <a:lnTo>
                  <a:pt x="31078" y="44452"/>
                </a:lnTo>
                <a:lnTo>
                  <a:pt x="33753" y="39803"/>
                </a:lnTo>
                <a:lnTo>
                  <a:pt x="31906" y="39803"/>
                </a:lnTo>
                <a:lnTo>
                  <a:pt x="31906" y="9935"/>
                </a:lnTo>
                <a:cubicBezTo>
                  <a:pt x="31842" y="5796"/>
                  <a:pt x="28467" y="2357"/>
                  <a:pt x="24264" y="2357"/>
                </a:cubicBezTo>
                <a:lnTo>
                  <a:pt x="6305" y="2357"/>
                </a:lnTo>
                <a:lnTo>
                  <a:pt x="6305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" name="Google Shape;180;p18"/>
          <p:cNvSpPr/>
          <p:nvPr/>
        </p:nvSpPr>
        <p:spPr>
          <a:xfrm>
            <a:off x="-1256018" y="481959"/>
            <a:ext cx="129909" cy="302217"/>
          </a:xfrm>
          <a:custGeom>
            <a:rect b="b" l="l" r="r" t="t"/>
            <a:pathLst>
              <a:path extrusionOk="0" h="12595" w="5414">
                <a:moveTo>
                  <a:pt x="2676" y="1"/>
                </a:moveTo>
                <a:lnTo>
                  <a:pt x="1" y="4714"/>
                </a:lnTo>
                <a:lnTo>
                  <a:pt x="1911" y="4714"/>
                </a:lnTo>
                <a:lnTo>
                  <a:pt x="1911" y="11783"/>
                </a:lnTo>
                <a:cubicBezTo>
                  <a:pt x="1911" y="12324"/>
                  <a:pt x="2309" y="12594"/>
                  <a:pt x="2707" y="12594"/>
                </a:cubicBezTo>
                <a:cubicBezTo>
                  <a:pt x="3105" y="12594"/>
                  <a:pt x="3503" y="12324"/>
                  <a:pt x="3503" y="11783"/>
                </a:cubicBezTo>
                <a:lnTo>
                  <a:pt x="3503" y="4714"/>
                </a:lnTo>
                <a:lnTo>
                  <a:pt x="5414" y="4714"/>
                </a:lnTo>
                <a:lnTo>
                  <a:pt x="2676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Google Shape;181;p18"/>
          <p:cNvSpPr/>
          <p:nvPr/>
        </p:nvSpPr>
        <p:spPr>
          <a:xfrm>
            <a:off x="-432366" y="3597758"/>
            <a:ext cx="129909" cy="302577"/>
          </a:xfrm>
          <a:custGeom>
            <a:rect b="b" l="l" r="r" t="t"/>
            <a:pathLst>
              <a:path extrusionOk="0" h="12610" w="5414">
                <a:moveTo>
                  <a:pt x="2739" y="1"/>
                </a:moveTo>
                <a:cubicBezTo>
                  <a:pt x="2293" y="1"/>
                  <a:pt x="1911" y="383"/>
                  <a:pt x="1911" y="828"/>
                </a:cubicBezTo>
                <a:lnTo>
                  <a:pt x="1911" y="7897"/>
                </a:lnTo>
                <a:lnTo>
                  <a:pt x="0" y="7897"/>
                </a:lnTo>
                <a:lnTo>
                  <a:pt x="2739" y="12610"/>
                </a:lnTo>
                <a:lnTo>
                  <a:pt x="5414" y="7897"/>
                </a:lnTo>
                <a:lnTo>
                  <a:pt x="3503" y="7897"/>
                </a:lnTo>
                <a:lnTo>
                  <a:pt x="3503" y="828"/>
                </a:lnTo>
                <a:cubicBezTo>
                  <a:pt x="3503" y="383"/>
                  <a:pt x="3121" y="1"/>
                  <a:pt x="2739" y="1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p18"/>
          <p:cNvSpPr/>
          <p:nvPr/>
        </p:nvSpPr>
        <p:spPr>
          <a:xfrm>
            <a:off x="-1074160" y="481959"/>
            <a:ext cx="128373" cy="302217"/>
          </a:xfrm>
          <a:custGeom>
            <a:rect b="b" l="l" r="r" t="t"/>
            <a:pathLst>
              <a:path extrusionOk="0" h="12595" w="5350">
                <a:moveTo>
                  <a:pt x="2675" y="1"/>
                </a:moveTo>
                <a:lnTo>
                  <a:pt x="0" y="4714"/>
                </a:lnTo>
                <a:lnTo>
                  <a:pt x="1911" y="4714"/>
                </a:lnTo>
                <a:lnTo>
                  <a:pt x="1847" y="11783"/>
                </a:lnTo>
                <a:cubicBezTo>
                  <a:pt x="1847" y="12324"/>
                  <a:pt x="2245" y="12594"/>
                  <a:pt x="2643" y="12594"/>
                </a:cubicBezTo>
                <a:cubicBezTo>
                  <a:pt x="3041" y="12594"/>
                  <a:pt x="3439" y="12324"/>
                  <a:pt x="3439" y="11783"/>
                </a:cubicBezTo>
                <a:lnTo>
                  <a:pt x="3439" y="4714"/>
                </a:lnTo>
                <a:lnTo>
                  <a:pt x="5350" y="4714"/>
                </a:lnTo>
                <a:lnTo>
                  <a:pt x="2675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3" name="Google Shape;183;p18"/>
          <p:cNvSpPr/>
          <p:nvPr/>
        </p:nvSpPr>
        <p:spPr>
          <a:xfrm>
            <a:off x="-432366" y="1941311"/>
            <a:ext cx="129909" cy="1601450"/>
          </a:xfrm>
          <a:custGeom>
            <a:rect b="b" l="l" r="r" t="t"/>
            <a:pathLst>
              <a:path extrusionOk="0" h="66741" w="5414">
                <a:moveTo>
                  <a:pt x="2739" y="0"/>
                </a:moveTo>
                <a:lnTo>
                  <a:pt x="0" y="4649"/>
                </a:lnTo>
                <a:lnTo>
                  <a:pt x="1911" y="4649"/>
                </a:lnTo>
                <a:lnTo>
                  <a:pt x="1911" y="65977"/>
                </a:lnTo>
                <a:cubicBezTo>
                  <a:pt x="1911" y="66486"/>
                  <a:pt x="2309" y="66741"/>
                  <a:pt x="2707" y="66741"/>
                </a:cubicBezTo>
                <a:cubicBezTo>
                  <a:pt x="3105" y="66741"/>
                  <a:pt x="3503" y="66486"/>
                  <a:pt x="3503" y="65977"/>
                </a:cubicBezTo>
                <a:lnTo>
                  <a:pt x="3503" y="4649"/>
                </a:lnTo>
                <a:lnTo>
                  <a:pt x="5414" y="4649"/>
                </a:lnTo>
                <a:lnTo>
                  <a:pt x="2739" y="0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4" name="Google Shape;184;p18"/>
          <p:cNvSpPr/>
          <p:nvPr/>
        </p:nvSpPr>
        <p:spPr>
          <a:xfrm>
            <a:off x="3209091" y="4536010"/>
            <a:ext cx="1005510" cy="152824"/>
          </a:xfrm>
          <a:custGeom>
            <a:rect b="b" l="l" r="r" t="t"/>
            <a:pathLst>
              <a:path extrusionOk="0" h="6369" w="41905">
                <a:moveTo>
                  <a:pt x="25092" y="1"/>
                </a:moveTo>
                <a:lnTo>
                  <a:pt x="25092" y="2357"/>
                </a:lnTo>
                <a:lnTo>
                  <a:pt x="1019" y="2357"/>
                </a:lnTo>
                <a:cubicBezTo>
                  <a:pt x="0" y="2357"/>
                  <a:pt x="0" y="3949"/>
                  <a:pt x="1019" y="3949"/>
                </a:cubicBezTo>
                <a:lnTo>
                  <a:pt x="25092" y="3949"/>
                </a:lnTo>
                <a:lnTo>
                  <a:pt x="25092" y="6369"/>
                </a:lnTo>
                <a:lnTo>
                  <a:pt x="31397" y="6369"/>
                </a:lnTo>
                <a:lnTo>
                  <a:pt x="31397" y="3949"/>
                </a:lnTo>
                <a:lnTo>
                  <a:pt x="37256" y="3949"/>
                </a:lnTo>
                <a:lnTo>
                  <a:pt x="37256" y="5859"/>
                </a:lnTo>
                <a:lnTo>
                  <a:pt x="41904" y="3185"/>
                </a:lnTo>
                <a:lnTo>
                  <a:pt x="37256" y="446"/>
                </a:lnTo>
                <a:lnTo>
                  <a:pt x="37256" y="2357"/>
                </a:lnTo>
                <a:lnTo>
                  <a:pt x="31397" y="2357"/>
                </a:lnTo>
                <a:lnTo>
                  <a:pt x="31397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5" name="Google Shape;185;p18"/>
          <p:cNvSpPr/>
          <p:nvPr/>
        </p:nvSpPr>
        <p:spPr>
          <a:xfrm>
            <a:off x="168637" y="4665895"/>
            <a:ext cx="1180770" cy="378017"/>
          </a:xfrm>
          <a:custGeom>
            <a:rect b="b" l="l" r="r" t="t"/>
            <a:pathLst>
              <a:path extrusionOk="0" h="15754" w="49209">
                <a:moveTo>
                  <a:pt x="46534" y="1"/>
                </a:moveTo>
                <a:lnTo>
                  <a:pt x="43796" y="4650"/>
                </a:lnTo>
                <a:lnTo>
                  <a:pt x="45706" y="4650"/>
                </a:lnTo>
                <a:lnTo>
                  <a:pt x="45706" y="8725"/>
                </a:lnTo>
                <a:cubicBezTo>
                  <a:pt x="45706" y="10381"/>
                  <a:pt x="44369" y="11719"/>
                  <a:pt x="42713" y="11719"/>
                </a:cubicBezTo>
                <a:lnTo>
                  <a:pt x="32651" y="11719"/>
                </a:lnTo>
                <a:lnTo>
                  <a:pt x="32651" y="9235"/>
                </a:lnTo>
                <a:lnTo>
                  <a:pt x="26346" y="9235"/>
                </a:lnTo>
                <a:lnTo>
                  <a:pt x="26346" y="11719"/>
                </a:lnTo>
                <a:lnTo>
                  <a:pt x="6859" y="11719"/>
                </a:lnTo>
                <a:cubicBezTo>
                  <a:pt x="6497" y="9847"/>
                  <a:pt x="5018" y="8948"/>
                  <a:pt x="3536" y="8948"/>
                </a:cubicBezTo>
                <a:cubicBezTo>
                  <a:pt x="1892" y="8948"/>
                  <a:pt x="243" y="10054"/>
                  <a:pt x="109" y="12164"/>
                </a:cubicBezTo>
                <a:cubicBezTo>
                  <a:pt x="0" y="14441"/>
                  <a:pt x="1778" y="15754"/>
                  <a:pt x="3558" y="15754"/>
                </a:cubicBezTo>
                <a:cubicBezTo>
                  <a:pt x="4915" y="15754"/>
                  <a:pt x="6272" y="14991"/>
                  <a:pt x="6795" y="13311"/>
                </a:cubicBezTo>
                <a:lnTo>
                  <a:pt x="26346" y="13311"/>
                </a:lnTo>
                <a:lnTo>
                  <a:pt x="26346" y="15540"/>
                </a:lnTo>
                <a:lnTo>
                  <a:pt x="32651" y="15540"/>
                </a:lnTo>
                <a:lnTo>
                  <a:pt x="32651" y="13311"/>
                </a:lnTo>
                <a:lnTo>
                  <a:pt x="42650" y="13311"/>
                </a:lnTo>
                <a:cubicBezTo>
                  <a:pt x="45261" y="13311"/>
                  <a:pt x="47298" y="11273"/>
                  <a:pt x="47298" y="8725"/>
                </a:cubicBezTo>
                <a:lnTo>
                  <a:pt x="47298" y="4650"/>
                </a:lnTo>
                <a:lnTo>
                  <a:pt x="49209" y="4650"/>
                </a:lnTo>
                <a:lnTo>
                  <a:pt x="46534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6" name="Google Shape;186;p18"/>
          <p:cNvSpPr/>
          <p:nvPr/>
        </p:nvSpPr>
        <p:spPr>
          <a:xfrm>
            <a:off x="-1356869" y="2564773"/>
            <a:ext cx="189513" cy="161270"/>
          </a:xfrm>
          <a:custGeom>
            <a:rect b="b" l="l" r="r" t="t"/>
            <a:pathLst>
              <a:path extrusionOk="0" h="6721" w="7898">
                <a:moveTo>
                  <a:pt x="4522" y="0"/>
                </a:moveTo>
                <a:cubicBezTo>
                  <a:pt x="1465" y="0"/>
                  <a:pt x="1" y="3630"/>
                  <a:pt x="2102" y="5732"/>
                </a:cubicBezTo>
                <a:cubicBezTo>
                  <a:pt x="2805" y="6414"/>
                  <a:pt x="3663" y="6721"/>
                  <a:pt x="4501" y="6721"/>
                </a:cubicBezTo>
                <a:cubicBezTo>
                  <a:pt x="6242" y="6721"/>
                  <a:pt x="7897" y="5396"/>
                  <a:pt x="7897" y="3375"/>
                </a:cubicBezTo>
                <a:cubicBezTo>
                  <a:pt x="7897" y="1465"/>
                  <a:pt x="6369" y="0"/>
                  <a:pt x="4522" y="0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7" name="Google Shape;187;p18"/>
          <p:cNvSpPr/>
          <p:nvPr/>
        </p:nvSpPr>
        <p:spPr>
          <a:xfrm>
            <a:off x="-1317134" y="1615819"/>
            <a:ext cx="594452" cy="129909"/>
          </a:xfrm>
          <a:custGeom>
            <a:rect b="b" l="l" r="r" t="t"/>
            <a:pathLst>
              <a:path extrusionOk="0" h="5414" w="24774">
                <a:moveTo>
                  <a:pt x="4713" y="0"/>
                </a:moveTo>
                <a:lnTo>
                  <a:pt x="0" y="2739"/>
                </a:lnTo>
                <a:lnTo>
                  <a:pt x="4713" y="5414"/>
                </a:lnTo>
                <a:lnTo>
                  <a:pt x="4713" y="3503"/>
                </a:lnTo>
                <a:lnTo>
                  <a:pt x="23946" y="3503"/>
                </a:lnTo>
                <a:cubicBezTo>
                  <a:pt x="24391" y="3503"/>
                  <a:pt x="24774" y="3185"/>
                  <a:pt x="24774" y="2739"/>
                </a:cubicBezTo>
                <a:cubicBezTo>
                  <a:pt x="24774" y="2293"/>
                  <a:pt x="24391" y="1911"/>
                  <a:pt x="23946" y="1911"/>
                </a:cubicBezTo>
                <a:lnTo>
                  <a:pt x="4713" y="1911"/>
                </a:lnTo>
                <a:lnTo>
                  <a:pt x="4713" y="0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8" name="Google Shape;188;p18"/>
          <p:cNvSpPr/>
          <p:nvPr/>
        </p:nvSpPr>
        <p:spPr>
          <a:xfrm>
            <a:off x="3688919" y="3380771"/>
            <a:ext cx="169645" cy="437069"/>
          </a:xfrm>
          <a:custGeom>
            <a:rect b="b" l="l" r="r" t="t"/>
            <a:pathLst>
              <a:path extrusionOk="0" h="18215" w="7070">
                <a:moveTo>
                  <a:pt x="0" y="0"/>
                </a:moveTo>
                <a:cubicBezTo>
                  <a:pt x="0" y="2866"/>
                  <a:pt x="1911" y="4777"/>
                  <a:pt x="3503" y="6305"/>
                </a:cubicBezTo>
                <a:cubicBezTo>
                  <a:pt x="4522" y="7324"/>
                  <a:pt x="5413" y="8279"/>
                  <a:pt x="5541" y="9107"/>
                </a:cubicBezTo>
                <a:cubicBezTo>
                  <a:pt x="5413" y="9935"/>
                  <a:pt x="4522" y="10890"/>
                  <a:pt x="3503" y="11846"/>
                </a:cubicBezTo>
                <a:cubicBezTo>
                  <a:pt x="1911" y="13438"/>
                  <a:pt x="0" y="15348"/>
                  <a:pt x="0" y="18214"/>
                </a:cubicBezTo>
                <a:lnTo>
                  <a:pt x="1592" y="18214"/>
                </a:lnTo>
                <a:cubicBezTo>
                  <a:pt x="1592" y="16049"/>
                  <a:pt x="3121" y="14520"/>
                  <a:pt x="4585" y="13056"/>
                </a:cubicBezTo>
                <a:cubicBezTo>
                  <a:pt x="5859" y="11846"/>
                  <a:pt x="7005" y="10636"/>
                  <a:pt x="7069" y="9235"/>
                </a:cubicBezTo>
                <a:lnTo>
                  <a:pt x="7069" y="9107"/>
                </a:lnTo>
                <a:lnTo>
                  <a:pt x="7069" y="9044"/>
                </a:lnTo>
                <a:cubicBezTo>
                  <a:pt x="7005" y="7579"/>
                  <a:pt x="5859" y="6433"/>
                  <a:pt x="4585" y="5223"/>
                </a:cubicBezTo>
                <a:cubicBezTo>
                  <a:pt x="3121" y="3694"/>
                  <a:pt x="1592" y="2166"/>
                  <a:pt x="1592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9" name="Google Shape;189;p18"/>
          <p:cNvSpPr/>
          <p:nvPr/>
        </p:nvSpPr>
        <p:spPr>
          <a:xfrm>
            <a:off x="3875336" y="3379235"/>
            <a:ext cx="171180" cy="438605"/>
          </a:xfrm>
          <a:custGeom>
            <a:rect b="b" l="l" r="r" t="t"/>
            <a:pathLst>
              <a:path extrusionOk="0" h="18279" w="7134">
                <a:moveTo>
                  <a:pt x="5541" y="1"/>
                </a:moveTo>
                <a:cubicBezTo>
                  <a:pt x="5541" y="2230"/>
                  <a:pt x="4013" y="3758"/>
                  <a:pt x="2484" y="5223"/>
                </a:cubicBezTo>
                <a:cubicBezTo>
                  <a:pt x="1274" y="6433"/>
                  <a:pt x="128" y="7643"/>
                  <a:pt x="1" y="9044"/>
                </a:cubicBezTo>
                <a:lnTo>
                  <a:pt x="1" y="9171"/>
                </a:lnTo>
                <a:lnTo>
                  <a:pt x="1" y="9235"/>
                </a:lnTo>
                <a:cubicBezTo>
                  <a:pt x="128" y="10700"/>
                  <a:pt x="1274" y="11846"/>
                  <a:pt x="2484" y="13056"/>
                </a:cubicBezTo>
                <a:cubicBezTo>
                  <a:pt x="4013" y="14521"/>
                  <a:pt x="5541" y="16113"/>
                  <a:pt x="5541" y="18278"/>
                </a:cubicBezTo>
                <a:lnTo>
                  <a:pt x="7133" y="18278"/>
                </a:lnTo>
                <a:cubicBezTo>
                  <a:pt x="7133" y="15412"/>
                  <a:pt x="5159" y="13502"/>
                  <a:pt x="3631" y="11910"/>
                </a:cubicBezTo>
                <a:cubicBezTo>
                  <a:pt x="2612" y="10891"/>
                  <a:pt x="1656" y="9935"/>
                  <a:pt x="1593" y="9108"/>
                </a:cubicBezTo>
                <a:cubicBezTo>
                  <a:pt x="1656" y="8280"/>
                  <a:pt x="2612" y="7388"/>
                  <a:pt x="3631" y="6369"/>
                </a:cubicBezTo>
                <a:cubicBezTo>
                  <a:pt x="5223" y="4777"/>
                  <a:pt x="7133" y="2867"/>
                  <a:pt x="7133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0" name="Google Shape;190;p18"/>
          <p:cNvSpPr/>
          <p:nvPr/>
        </p:nvSpPr>
        <p:spPr>
          <a:xfrm>
            <a:off x="3779068" y="3467873"/>
            <a:ext cx="177275" cy="111577"/>
          </a:xfrm>
          <a:custGeom>
            <a:rect b="b" l="l" r="r" t="t"/>
            <a:pathLst>
              <a:path extrusionOk="0" h="4650" w="7388">
                <a:moveTo>
                  <a:pt x="1" y="0"/>
                </a:moveTo>
                <a:cubicBezTo>
                  <a:pt x="574" y="637"/>
                  <a:pt x="1274" y="1338"/>
                  <a:pt x="1975" y="1975"/>
                </a:cubicBezTo>
                <a:cubicBezTo>
                  <a:pt x="2548" y="2548"/>
                  <a:pt x="3057" y="3248"/>
                  <a:pt x="3439" y="4013"/>
                </a:cubicBezTo>
                <a:cubicBezTo>
                  <a:pt x="3567" y="4204"/>
                  <a:pt x="3630" y="4458"/>
                  <a:pt x="3694" y="4649"/>
                </a:cubicBezTo>
                <a:cubicBezTo>
                  <a:pt x="3694" y="4586"/>
                  <a:pt x="3758" y="4458"/>
                  <a:pt x="3758" y="4395"/>
                </a:cubicBezTo>
                <a:cubicBezTo>
                  <a:pt x="3885" y="4013"/>
                  <a:pt x="4076" y="3694"/>
                  <a:pt x="4267" y="3376"/>
                </a:cubicBezTo>
                <a:cubicBezTo>
                  <a:pt x="4713" y="2803"/>
                  <a:pt x="5159" y="2229"/>
                  <a:pt x="5668" y="1720"/>
                </a:cubicBezTo>
                <a:cubicBezTo>
                  <a:pt x="6242" y="1147"/>
                  <a:pt x="6878" y="574"/>
                  <a:pt x="7388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1" name="Google Shape;191;p18"/>
          <p:cNvSpPr/>
          <p:nvPr/>
        </p:nvSpPr>
        <p:spPr>
          <a:xfrm>
            <a:off x="3867706" y="3617626"/>
            <a:ext cx="24" cy="24"/>
          </a:xfrm>
          <a:custGeom>
            <a:rect b="b" l="l" r="r" t="t"/>
            <a:pathLst>
              <a:path extrusionOk="0" h="1" w="1">
                <a:moveTo>
                  <a:pt x="0" y="0"/>
                </a:move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2" name="Google Shape;192;p18"/>
          <p:cNvSpPr/>
          <p:nvPr/>
        </p:nvSpPr>
        <p:spPr>
          <a:xfrm>
            <a:off x="3650719" y="3330334"/>
            <a:ext cx="429415" cy="38224"/>
          </a:xfrm>
          <a:custGeom>
            <a:rect b="b" l="l" r="r" t="t"/>
            <a:pathLst>
              <a:path extrusionOk="0" h="1593" w="17896">
                <a:moveTo>
                  <a:pt x="0" y="1"/>
                </a:moveTo>
                <a:lnTo>
                  <a:pt x="0" y="1593"/>
                </a:lnTo>
                <a:lnTo>
                  <a:pt x="17895" y="1593"/>
                </a:lnTo>
                <a:lnTo>
                  <a:pt x="17895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3" name="Google Shape;193;p18"/>
          <p:cNvSpPr/>
          <p:nvPr/>
        </p:nvSpPr>
        <p:spPr>
          <a:xfrm>
            <a:off x="3650719" y="3830030"/>
            <a:ext cx="429415" cy="38224"/>
          </a:xfrm>
          <a:custGeom>
            <a:rect b="b" l="l" r="r" t="t"/>
            <a:pathLst>
              <a:path extrusionOk="0" h="1593" w="17896">
                <a:moveTo>
                  <a:pt x="0" y="1"/>
                </a:moveTo>
                <a:lnTo>
                  <a:pt x="0" y="1593"/>
                </a:lnTo>
                <a:lnTo>
                  <a:pt x="17895" y="1593"/>
                </a:lnTo>
                <a:lnTo>
                  <a:pt x="17895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4" name="Google Shape;194;p18"/>
          <p:cNvSpPr/>
          <p:nvPr/>
        </p:nvSpPr>
        <p:spPr>
          <a:xfrm>
            <a:off x="-522515" y="481959"/>
            <a:ext cx="88638" cy="171180"/>
          </a:xfrm>
          <a:custGeom>
            <a:rect b="b" l="l" r="r" t="t"/>
            <a:pathLst>
              <a:path extrusionOk="0" h="7134" w="3694">
                <a:moveTo>
                  <a:pt x="2102" y="1"/>
                </a:moveTo>
                <a:lnTo>
                  <a:pt x="2102" y="4268"/>
                </a:lnTo>
                <a:cubicBezTo>
                  <a:pt x="2102" y="5032"/>
                  <a:pt x="2102" y="5669"/>
                  <a:pt x="955" y="5669"/>
                </a:cubicBezTo>
                <a:cubicBezTo>
                  <a:pt x="573" y="5669"/>
                  <a:pt x="191" y="5478"/>
                  <a:pt x="0" y="5159"/>
                </a:cubicBezTo>
                <a:lnTo>
                  <a:pt x="0" y="7006"/>
                </a:lnTo>
                <a:cubicBezTo>
                  <a:pt x="319" y="7134"/>
                  <a:pt x="637" y="7134"/>
                  <a:pt x="955" y="7134"/>
                </a:cubicBezTo>
                <a:cubicBezTo>
                  <a:pt x="2675" y="7134"/>
                  <a:pt x="3694" y="6433"/>
                  <a:pt x="3694" y="4395"/>
                </a:cubicBezTo>
                <a:lnTo>
                  <a:pt x="3694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5" name="Google Shape;195;p18"/>
          <p:cNvSpPr/>
          <p:nvPr/>
        </p:nvSpPr>
        <p:spPr>
          <a:xfrm>
            <a:off x="-415569" y="478912"/>
            <a:ext cx="142146" cy="175763"/>
          </a:xfrm>
          <a:custGeom>
            <a:rect b="b" l="l" r="r" t="t"/>
            <a:pathLst>
              <a:path extrusionOk="0" h="7325" w="5924">
                <a:moveTo>
                  <a:pt x="2867" y="1"/>
                </a:moveTo>
                <a:cubicBezTo>
                  <a:pt x="1593" y="1"/>
                  <a:pt x="256" y="637"/>
                  <a:pt x="256" y="2102"/>
                </a:cubicBezTo>
                <a:cubicBezTo>
                  <a:pt x="256" y="4713"/>
                  <a:pt x="4331" y="3822"/>
                  <a:pt x="4331" y="5223"/>
                </a:cubicBezTo>
                <a:cubicBezTo>
                  <a:pt x="4331" y="5860"/>
                  <a:pt x="3504" y="6051"/>
                  <a:pt x="3058" y="6051"/>
                </a:cubicBezTo>
                <a:cubicBezTo>
                  <a:pt x="3019" y="6054"/>
                  <a:pt x="2980" y="6055"/>
                  <a:pt x="2942" y="6055"/>
                </a:cubicBezTo>
                <a:cubicBezTo>
                  <a:pt x="2230" y="6055"/>
                  <a:pt x="1654" y="5505"/>
                  <a:pt x="1593" y="4841"/>
                </a:cubicBezTo>
                <a:lnTo>
                  <a:pt x="1" y="4841"/>
                </a:lnTo>
                <a:cubicBezTo>
                  <a:pt x="1" y="6496"/>
                  <a:pt x="1466" y="7324"/>
                  <a:pt x="2994" y="7324"/>
                </a:cubicBezTo>
                <a:cubicBezTo>
                  <a:pt x="4586" y="7324"/>
                  <a:pt x="5924" y="6687"/>
                  <a:pt x="5924" y="5032"/>
                </a:cubicBezTo>
                <a:cubicBezTo>
                  <a:pt x="5924" y="2357"/>
                  <a:pt x="1848" y="3249"/>
                  <a:pt x="1848" y="1975"/>
                </a:cubicBezTo>
                <a:cubicBezTo>
                  <a:pt x="1848" y="1465"/>
                  <a:pt x="2485" y="1274"/>
                  <a:pt x="2867" y="1274"/>
                </a:cubicBezTo>
                <a:cubicBezTo>
                  <a:pt x="3695" y="1274"/>
                  <a:pt x="4077" y="1529"/>
                  <a:pt x="4204" y="2230"/>
                </a:cubicBezTo>
                <a:lnTo>
                  <a:pt x="5669" y="2230"/>
                </a:lnTo>
                <a:cubicBezTo>
                  <a:pt x="5605" y="637"/>
                  <a:pt x="4331" y="1"/>
                  <a:pt x="2867" y="1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6" name="Google Shape;196;p18"/>
          <p:cNvSpPr/>
          <p:nvPr/>
        </p:nvSpPr>
        <p:spPr>
          <a:xfrm>
            <a:off x="-1214747" y="1001523"/>
            <a:ext cx="131445" cy="169645"/>
          </a:xfrm>
          <a:custGeom>
            <a:rect b="b" l="l" r="r" t="t"/>
            <a:pathLst>
              <a:path extrusionOk="0" h="7070" w="5478">
                <a:moveTo>
                  <a:pt x="0" y="1"/>
                </a:moveTo>
                <a:lnTo>
                  <a:pt x="0" y="7069"/>
                </a:lnTo>
                <a:lnTo>
                  <a:pt x="1529" y="7069"/>
                </a:lnTo>
                <a:lnTo>
                  <a:pt x="1529" y="4267"/>
                </a:lnTo>
                <a:lnTo>
                  <a:pt x="3821" y="4267"/>
                </a:lnTo>
                <a:lnTo>
                  <a:pt x="3821" y="7069"/>
                </a:lnTo>
                <a:lnTo>
                  <a:pt x="5477" y="7069"/>
                </a:lnTo>
                <a:lnTo>
                  <a:pt x="5477" y="1"/>
                </a:lnTo>
                <a:lnTo>
                  <a:pt x="3821" y="1"/>
                </a:lnTo>
                <a:lnTo>
                  <a:pt x="3821" y="2866"/>
                </a:lnTo>
                <a:lnTo>
                  <a:pt x="1529" y="2866"/>
                </a:lnTo>
                <a:lnTo>
                  <a:pt x="1529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7" name="Google Shape;197;p18"/>
          <p:cNvSpPr/>
          <p:nvPr/>
        </p:nvSpPr>
        <p:spPr>
          <a:xfrm>
            <a:off x="-1066530" y="1001523"/>
            <a:ext cx="134492" cy="169645"/>
          </a:xfrm>
          <a:custGeom>
            <a:rect b="b" l="l" r="r" t="t"/>
            <a:pathLst>
              <a:path extrusionOk="0" h="7070" w="5605">
                <a:moveTo>
                  <a:pt x="1" y="1"/>
                </a:moveTo>
                <a:lnTo>
                  <a:pt x="1" y="1465"/>
                </a:lnTo>
                <a:lnTo>
                  <a:pt x="2038" y="1465"/>
                </a:lnTo>
                <a:lnTo>
                  <a:pt x="2038" y="7069"/>
                </a:lnTo>
                <a:lnTo>
                  <a:pt x="3567" y="7069"/>
                </a:lnTo>
                <a:lnTo>
                  <a:pt x="3567" y="1465"/>
                </a:lnTo>
                <a:lnTo>
                  <a:pt x="5605" y="1465"/>
                </a:lnTo>
                <a:lnTo>
                  <a:pt x="5605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8" name="Google Shape;198;p18"/>
          <p:cNvSpPr/>
          <p:nvPr/>
        </p:nvSpPr>
        <p:spPr>
          <a:xfrm>
            <a:off x="-930526" y="1001523"/>
            <a:ext cx="224665" cy="169645"/>
          </a:xfrm>
          <a:custGeom>
            <a:rect b="b" l="l" r="r" t="t"/>
            <a:pathLst>
              <a:path extrusionOk="0" h="7070" w="9363">
                <a:moveTo>
                  <a:pt x="1402" y="1"/>
                </a:moveTo>
                <a:lnTo>
                  <a:pt x="0" y="7069"/>
                </a:lnTo>
                <a:lnTo>
                  <a:pt x="1720" y="7069"/>
                </a:lnTo>
                <a:lnTo>
                  <a:pt x="2548" y="2229"/>
                </a:lnTo>
                <a:lnTo>
                  <a:pt x="3949" y="7069"/>
                </a:lnTo>
                <a:lnTo>
                  <a:pt x="5477" y="7069"/>
                </a:lnTo>
                <a:lnTo>
                  <a:pt x="6815" y="2229"/>
                </a:lnTo>
                <a:lnTo>
                  <a:pt x="7643" y="7069"/>
                </a:lnTo>
                <a:lnTo>
                  <a:pt x="9362" y="7069"/>
                </a:lnTo>
                <a:lnTo>
                  <a:pt x="8025" y="1"/>
                </a:lnTo>
                <a:lnTo>
                  <a:pt x="6178" y="1"/>
                </a:lnTo>
                <a:lnTo>
                  <a:pt x="4713" y="4968"/>
                </a:lnTo>
                <a:lnTo>
                  <a:pt x="3248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9" name="Google Shape;199;p18"/>
          <p:cNvSpPr/>
          <p:nvPr/>
        </p:nvSpPr>
        <p:spPr>
          <a:xfrm>
            <a:off x="-689088" y="1001523"/>
            <a:ext cx="97828" cy="169645"/>
          </a:xfrm>
          <a:custGeom>
            <a:rect b="b" l="l" r="r" t="t"/>
            <a:pathLst>
              <a:path extrusionOk="0" h="7070" w="4077">
                <a:moveTo>
                  <a:pt x="1" y="1"/>
                </a:moveTo>
                <a:lnTo>
                  <a:pt x="1" y="7069"/>
                </a:lnTo>
                <a:lnTo>
                  <a:pt x="4076" y="7069"/>
                </a:lnTo>
                <a:lnTo>
                  <a:pt x="4076" y="5668"/>
                </a:lnTo>
                <a:lnTo>
                  <a:pt x="1529" y="5668"/>
                </a:lnTo>
                <a:lnTo>
                  <a:pt x="1529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0" name="Google Shape;200;p18"/>
          <p:cNvSpPr/>
          <p:nvPr/>
        </p:nvSpPr>
        <p:spPr>
          <a:xfrm>
            <a:off x="12309" y="4484061"/>
            <a:ext cx="155896" cy="203262"/>
          </a:xfrm>
          <a:custGeom>
            <a:rect b="b" l="l" r="r" t="t"/>
            <a:pathLst>
              <a:path extrusionOk="0" h="8471" w="6497">
                <a:moveTo>
                  <a:pt x="6496" y="0"/>
                </a:moveTo>
                <a:lnTo>
                  <a:pt x="0" y="3057"/>
                </a:lnTo>
                <a:lnTo>
                  <a:pt x="0" y="5413"/>
                </a:lnTo>
                <a:lnTo>
                  <a:pt x="6496" y="8470"/>
                </a:lnTo>
                <a:lnTo>
                  <a:pt x="6496" y="6560"/>
                </a:lnTo>
                <a:lnTo>
                  <a:pt x="1402" y="4267"/>
                </a:lnTo>
                <a:lnTo>
                  <a:pt x="6496" y="1911"/>
                </a:lnTo>
                <a:lnTo>
                  <a:pt x="6496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1" name="Google Shape;201;p18"/>
          <p:cNvSpPr/>
          <p:nvPr/>
        </p:nvSpPr>
        <p:spPr>
          <a:xfrm>
            <a:off x="192632" y="4384722"/>
            <a:ext cx="198679" cy="365252"/>
          </a:xfrm>
          <a:custGeom>
            <a:rect b="b" l="l" r="r" t="t"/>
            <a:pathLst>
              <a:path extrusionOk="0" h="15222" w="8280">
                <a:moveTo>
                  <a:pt x="6114" y="1"/>
                </a:moveTo>
                <a:lnTo>
                  <a:pt x="0" y="15221"/>
                </a:lnTo>
                <a:lnTo>
                  <a:pt x="2165" y="15221"/>
                </a:lnTo>
                <a:lnTo>
                  <a:pt x="8279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2" name="Google Shape;202;p18"/>
          <p:cNvSpPr/>
          <p:nvPr/>
        </p:nvSpPr>
        <p:spPr>
          <a:xfrm>
            <a:off x="3801989" y="4086729"/>
            <a:ext cx="230760" cy="230784"/>
          </a:xfrm>
          <a:custGeom>
            <a:rect b="b" l="l" r="r" t="t"/>
            <a:pathLst>
              <a:path extrusionOk="0" h="9618" w="9617">
                <a:moveTo>
                  <a:pt x="1" y="1"/>
                </a:moveTo>
                <a:lnTo>
                  <a:pt x="1" y="9617"/>
                </a:lnTo>
                <a:lnTo>
                  <a:pt x="9617" y="9617"/>
                </a:lnTo>
                <a:lnTo>
                  <a:pt x="9617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3" name="Google Shape;203;p18"/>
          <p:cNvSpPr txBox="1"/>
          <p:nvPr/>
        </p:nvSpPr>
        <p:spPr>
          <a:xfrm>
            <a:off x="3719475" y="1686700"/>
            <a:ext cx="504300" cy="56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2500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rPr>
              <a:t>AI</a:t>
            </a:r>
            <a:endParaRPr b="1" sz="2500">
              <a:solidFill>
                <a:schemeClr val="accen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04" name="Google Shape;204;p18"/>
          <p:cNvSpPr txBox="1"/>
          <p:nvPr>
            <p:ph type="ctrTitle"/>
          </p:nvPr>
        </p:nvSpPr>
        <p:spPr>
          <a:xfrm>
            <a:off x="4430050" y="286225"/>
            <a:ext cx="4298400" cy="123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accent1"/>
                </a:solidFill>
              </a:rPr>
              <a:t>CSE 338</a:t>
            </a:r>
            <a:br>
              <a:rPr lang="es">
                <a:solidFill>
                  <a:schemeClr val="accent1"/>
                </a:solidFill>
              </a:rPr>
            </a:br>
            <a:r>
              <a:rPr lang="es" sz="2700">
                <a:solidFill>
                  <a:schemeClr val="accent1"/>
                </a:solidFill>
              </a:rPr>
              <a:t>Artificial Intelligence Lab</a:t>
            </a:r>
            <a:endParaRPr sz="2700">
              <a:solidFill>
                <a:schemeClr val="accent1"/>
              </a:solidFill>
            </a:endParaRPr>
          </a:p>
        </p:txBody>
      </p:sp>
      <p:sp>
        <p:nvSpPr>
          <p:cNvPr id="205" name="Google Shape;205;p18"/>
          <p:cNvSpPr txBox="1"/>
          <p:nvPr>
            <p:ph type="ctrTitle"/>
          </p:nvPr>
        </p:nvSpPr>
        <p:spPr>
          <a:xfrm>
            <a:off x="5900600" y="1466800"/>
            <a:ext cx="2746500" cy="583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 sz="2200">
                <a:solidFill>
                  <a:schemeClr val="accent1"/>
                </a:solidFill>
              </a:rPr>
              <a:t>Group : </a:t>
            </a:r>
            <a:r>
              <a:rPr lang="es" sz="2200">
                <a:solidFill>
                  <a:schemeClr val="lt1"/>
                </a:solidFill>
              </a:rPr>
              <a:t>09</a:t>
            </a:r>
            <a:endParaRPr sz="19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7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Google Shape;388;p27"/>
          <p:cNvSpPr txBox="1"/>
          <p:nvPr>
            <p:ph type="ctrTitle"/>
          </p:nvPr>
        </p:nvSpPr>
        <p:spPr>
          <a:xfrm>
            <a:off x="4588900" y="1356500"/>
            <a:ext cx="3530400" cy="606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3000"/>
              <a:t>Song Classification</a:t>
            </a:r>
            <a:endParaRPr sz="3000"/>
          </a:p>
        </p:txBody>
      </p:sp>
      <p:cxnSp>
        <p:nvCxnSpPr>
          <p:cNvPr id="389" name="Google Shape;389;p27"/>
          <p:cNvCxnSpPr/>
          <p:nvPr/>
        </p:nvCxnSpPr>
        <p:spPr>
          <a:xfrm>
            <a:off x="4665025" y="1902850"/>
            <a:ext cx="4448400" cy="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90" name="Google Shape;390;p27"/>
          <p:cNvSpPr txBox="1"/>
          <p:nvPr/>
        </p:nvSpPr>
        <p:spPr>
          <a:xfrm>
            <a:off x="4842475" y="2088150"/>
            <a:ext cx="36894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rPr>
              <a:t>Keras Model</a:t>
            </a:r>
            <a:br>
              <a:rPr b="1" lang="es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rPr>
            </a:br>
            <a:br>
              <a:rPr b="1" lang="es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rPr>
            </a:br>
            <a:r>
              <a:rPr lang="es">
                <a:solidFill>
                  <a:schemeClr val="lt1"/>
                </a:solidFill>
                <a:latin typeface="Roboto Light"/>
                <a:ea typeface="Roboto Light"/>
                <a:cs typeface="Roboto Light"/>
                <a:sym typeface="Roboto Light"/>
              </a:rPr>
              <a:t>training data: 700</a:t>
            </a:r>
            <a:endParaRPr>
              <a:solidFill>
                <a:schemeClr val="lt1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grpSp>
        <p:nvGrpSpPr>
          <p:cNvPr id="391" name="Google Shape;391;p27"/>
          <p:cNvGrpSpPr/>
          <p:nvPr/>
        </p:nvGrpSpPr>
        <p:grpSpPr>
          <a:xfrm>
            <a:off x="1099619" y="1473152"/>
            <a:ext cx="2538686" cy="2051371"/>
            <a:chOff x="4081142" y="2083606"/>
            <a:chExt cx="994978" cy="830447"/>
          </a:xfrm>
        </p:grpSpPr>
        <p:sp>
          <p:nvSpPr>
            <p:cNvPr id="392" name="Google Shape;392;p27"/>
            <p:cNvSpPr/>
            <p:nvPr/>
          </p:nvSpPr>
          <p:spPr>
            <a:xfrm>
              <a:off x="4081142" y="2083606"/>
              <a:ext cx="994978" cy="830447"/>
            </a:xfrm>
            <a:custGeom>
              <a:rect b="b" l="l" r="r" t="t"/>
              <a:pathLst>
                <a:path extrusionOk="0" h="174831" w="209469">
                  <a:moveTo>
                    <a:pt x="198078" y="11364"/>
                  </a:moveTo>
                  <a:lnTo>
                    <a:pt x="198105" y="12404"/>
                  </a:lnTo>
                  <a:lnTo>
                    <a:pt x="198105" y="134142"/>
                  </a:lnTo>
                  <a:cubicBezTo>
                    <a:pt x="198105" y="134854"/>
                    <a:pt x="197804" y="135155"/>
                    <a:pt x="197092" y="135155"/>
                  </a:cubicBezTo>
                  <a:lnTo>
                    <a:pt x="12295" y="135155"/>
                  </a:lnTo>
                  <a:cubicBezTo>
                    <a:pt x="11583" y="135155"/>
                    <a:pt x="11254" y="134854"/>
                    <a:pt x="11254" y="134142"/>
                  </a:cubicBezTo>
                  <a:lnTo>
                    <a:pt x="11254" y="12404"/>
                  </a:lnTo>
                  <a:lnTo>
                    <a:pt x="11254" y="11364"/>
                  </a:lnTo>
                  <a:close/>
                  <a:moveTo>
                    <a:pt x="11254" y="0"/>
                  </a:moveTo>
                  <a:lnTo>
                    <a:pt x="11254" y="302"/>
                  </a:lnTo>
                  <a:cubicBezTo>
                    <a:pt x="5203" y="712"/>
                    <a:pt x="712" y="5559"/>
                    <a:pt x="0" y="11364"/>
                  </a:cubicBezTo>
                  <a:lnTo>
                    <a:pt x="0" y="12404"/>
                  </a:lnTo>
                  <a:lnTo>
                    <a:pt x="0" y="134142"/>
                  </a:lnTo>
                  <a:cubicBezTo>
                    <a:pt x="0" y="136497"/>
                    <a:pt x="603" y="138496"/>
                    <a:pt x="1643" y="140275"/>
                  </a:cubicBezTo>
                  <a:cubicBezTo>
                    <a:pt x="3998" y="144410"/>
                    <a:pt x="7503" y="146518"/>
                    <a:pt x="12295" y="146518"/>
                  </a:cubicBezTo>
                  <a:lnTo>
                    <a:pt x="79708" y="146518"/>
                  </a:lnTo>
                  <a:lnTo>
                    <a:pt x="79708" y="163550"/>
                  </a:lnTo>
                  <a:lnTo>
                    <a:pt x="66921" y="163550"/>
                  </a:lnTo>
                  <a:cubicBezTo>
                    <a:pt x="63744" y="163550"/>
                    <a:pt x="61280" y="166014"/>
                    <a:pt x="61280" y="169190"/>
                  </a:cubicBezTo>
                  <a:cubicBezTo>
                    <a:pt x="61280" y="172366"/>
                    <a:pt x="63744" y="174831"/>
                    <a:pt x="66921" y="174831"/>
                  </a:cubicBezTo>
                  <a:lnTo>
                    <a:pt x="142466" y="174831"/>
                  </a:lnTo>
                  <a:cubicBezTo>
                    <a:pt x="145642" y="174831"/>
                    <a:pt x="148216" y="172366"/>
                    <a:pt x="148216" y="169190"/>
                  </a:cubicBezTo>
                  <a:cubicBezTo>
                    <a:pt x="148216" y="166014"/>
                    <a:pt x="145642" y="163550"/>
                    <a:pt x="142466" y="163550"/>
                  </a:cubicBezTo>
                  <a:lnTo>
                    <a:pt x="129651" y="163550"/>
                  </a:lnTo>
                  <a:lnTo>
                    <a:pt x="129651" y="146518"/>
                  </a:lnTo>
                  <a:lnTo>
                    <a:pt x="197092" y="146518"/>
                  </a:lnTo>
                  <a:cubicBezTo>
                    <a:pt x="201911" y="146518"/>
                    <a:pt x="205388" y="144437"/>
                    <a:pt x="207716" y="140275"/>
                  </a:cubicBezTo>
                  <a:cubicBezTo>
                    <a:pt x="208784" y="138386"/>
                    <a:pt x="209468" y="136360"/>
                    <a:pt x="209468" y="134142"/>
                  </a:cubicBezTo>
                  <a:lnTo>
                    <a:pt x="209468" y="12404"/>
                  </a:lnTo>
                  <a:lnTo>
                    <a:pt x="209468" y="11364"/>
                  </a:lnTo>
                  <a:cubicBezTo>
                    <a:pt x="208756" y="5559"/>
                    <a:pt x="203937" y="712"/>
                    <a:pt x="198105" y="302"/>
                  </a:cubicBezTo>
                  <a:lnTo>
                    <a:pt x="19810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" name="Google Shape;393;p27"/>
            <p:cNvSpPr/>
            <p:nvPr/>
          </p:nvSpPr>
          <p:spPr>
            <a:xfrm>
              <a:off x="4355312" y="2221850"/>
              <a:ext cx="429468" cy="414992"/>
            </a:xfrm>
            <a:custGeom>
              <a:rect b="b" l="l" r="r" t="t"/>
              <a:pathLst>
                <a:path extrusionOk="0" h="11752" w="11784">
                  <a:moveTo>
                    <a:pt x="1040" y="0"/>
                  </a:moveTo>
                  <a:cubicBezTo>
                    <a:pt x="441" y="0"/>
                    <a:pt x="0" y="473"/>
                    <a:pt x="0" y="1040"/>
                  </a:cubicBezTo>
                  <a:cubicBezTo>
                    <a:pt x="0" y="1639"/>
                    <a:pt x="473" y="2048"/>
                    <a:pt x="1040" y="2048"/>
                  </a:cubicBezTo>
                  <a:lnTo>
                    <a:pt x="1386" y="2048"/>
                  </a:lnTo>
                  <a:lnTo>
                    <a:pt x="1386" y="2426"/>
                  </a:lnTo>
                  <a:cubicBezTo>
                    <a:pt x="1386" y="2993"/>
                    <a:pt x="1859" y="3434"/>
                    <a:pt x="2426" y="3434"/>
                  </a:cubicBezTo>
                  <a:lnTo>
                    <a:pt x="5577" y="3434"/>
                  </a:lnTo>
                  <a:lnTo>
                    <a:pt x="5577" y="4159"/>
                  </a:lnTo>
                  <a:lnTo>
                    <a:pt x="4537" y="4159"/>
                  </a:lnTo>
                  <a:cubicBezTo>
                    <a:pt x="3938" y="4159"/>
                    <a:pt x="3466" y="4632"/>
                    <a:pt x="3466" y="5167"/>
                  </a:cubicBezTo>
                  <a:lnTo>
                    <a:pt x="3466" y="6585"/>
                  </a:lnTo>
                  <a:cubicBezTo>
                    <a:pt x="3466" y="7183"/>
                    <a:pt x="3938" y="7625"/>
                    <a:pt x="4537" y="7625"/>
                  </a:cubicBezTo>
                  <a:lnTo>
                    <a:pt x="5577" y="7625"/>
                  </a:lnTo>
                  <a:lnTo>
                    <a:pt x="5577" y="8318"/>
                  </a:lnTo>
                  <a:lnTo>
                    <a:pt x="2426" y="8318"/>
                  </a:lnTo>
                  <a:cubicBezTo>
                    <a:pt x="1828" y="8318"/>
                    <a:pt x="1386" y="8790"/>
                    <a:pt x="1386" y="9357"/>
                  </a:cubicBezTo>
                  <a:lnTo>
                    <a:pt x="1386" y="9704"/>
                  </a:lnTo>
                  <a:lnTo>
                    <a:pt x="1040" y="9704"/>
                  </a:lnTo>
                  <a:cubicBezTo>
                    <a:pt x="441" y="9704"/>
                    <a:pt x="0" y="10176"/>
                    <a:pt x="0" y="10744"/>
                  </a:cubicBezTo>
                  <a:cubicBezTo>
                    <a:pt x="0" y="11311"/>
                    <a:pt x="473" y="11752"/>
                    <a:pt x="1040" y="11752"/>
                  </a:cubicBezTo>
                  <a:lnTo>
                    <a:pt x="2426" y="11752"/>
                  </a:lnTo>
                  <a:cubicBezTo>
                    <a:pt x="2993" y="11752"/>
                    <a:pt x="3434" y="11279"/>
                    <a:pt x="3434" y="10744"/>
                  </a:cubicBezTo>
                  <a:cubicBezTo>
                    <a:pt x="3434" y="10145"/>
                    <a:pt x="2962" y="9704"/>
                    <a:pt x="2426" y="9704"/>
                  </a:cubicBezTo>
                  <a:lnTo>
                    <a:pt x="2048" y="9704"/>
                  </a:lnTo>
                  <a:lnTo>
                    <a:pt x="2048" y="9357"/>
                  </a:lnTo>
                  <a:cubicBezTo>
                    <a:pt x="2048" y="9168"/>
                    <a:pt x="2206" y="9011"/>
                    <a:pt x="2426" y="9011"/>
                  </a:cubicBezTo>
                  <a:lnTo>
                    <a:pt x="5577" y="9011"/>
                  </a:lnTo>
                  <a:lnTo>
                    <a:pt x="5577" y="9704"/>
                  </a:lnTo>
                  <a:lnTo>
                    <a:pt x="5199" y="9704"/>
                  </a:lnTo>
                  <a:cubicBezTo>
                    <a:pt x="4631" y="9704"/>
                    <a:pt x="4190" y="10176"/>
                    <a:pt x="4190" y="10744"/>
                  </a:cubicBezTo>
                  <a:cubicBezTo>
                    <a:pt x="4190" y="11311"/>
                    <a:pt x="4663" y="11752"/>
                    <a:pt x="5199" y="11752"/>
                  </a:cubicBezTo>
                  <a:lnTo>
                    <a:pt x="6585" y="11752"/>
                  </a:lnTo>
                  <a:cubicBezTo>
                    <a:pt x="7183" y="11752"/>
                    <a:pt x="7593" y="11279"/>
                    <a:pt x="7593" y="10744"/>
                  </a:cubicBezTo>
                  <a:cubicBezTo>
                    <a:pt x="7593" y="10145"/>
                    <a:pt x="7120" y="9704"/>
                    <a:pt x="6585" y="9704"/>
                  </a:cubicBezTo>
                  <a:lnTo>
                    <a:pt x="6238" y="9704"/>
                  </a:lnTo>
                  <a:lnTo>
                    <a:pt x="6238" y="9011"/>
                  </a:lnTo>
                  <a:lnTo>
                    <a:pt x="9389" y="9011"/>
                  </a:lnTo>
                  <a:cubicBezTo>
                    <a:pt x="9578" y="9011"/>
                    <a:pt x="9735" y="9168"/>
                    <a:pt x="9735" y="9357"/>
                  </a:cubicBezTo>
                  <a:lnTo>
                    <a:pt x="9735" y="9704"/>
                  </a:lnTo>
                  <a:lnTo>
                    <a:pt x="9389" y="9704"/>
                  </a:lnTo>
                  <a:cubicBezTo>
                    <a:pt x="8790" y="9704"/>
                    <a:pt x="8349" y="10176"/>
                    <a:pt x="8349" y="10744"/>
                  </a:cubicBezTo>
                  <a:cubicBezTo>
                    <a:pt x="8349" y="11311"/>
                    <a:pt x="8822" y="11752"/>
                    <a:pt x="9389" y="11752"/>
                  </a:cubicBezTo>
                  <a:lnTo>
                    <a:pt x="10743" y="11752"/>
                  </a:lnTo>
                  <a:cubicBezTo>
                    <a:pt x="11342" y="11752"/>
                    <a:pt x="11783" y="11279"/>
                    <a:pt x="11783" y="10744"/>
                  </a:cubicBezTo>
                  <a:cubicBezTo>
                    <a:pt x="11783" y="10145"/>
                    <a:pt x="11311" y="9704"/>
                    <a:pt x="10743" y="9704"/>
                  </a:cubicBezTo>
                  <a:lnTo>
                    <a:pt x="10397" y="9704"/>
                  </a:lnTo>
                  <a:lnTo>
                    <a:pt x="10397" y="9357"/>
                  </a:lnTo>
                  <a:cubicBezTo>
                    <a:pt x="10397" y="8759"/>
                    <a:pt x="9924" y="8318"/>
                    <a:pt x="9389" y="8318"/>
                  </a:cubicBezTo>
                  <a:lnTo>
                    <a:pt x="6238" y="8318"/>
                  </a:lnTo>
                  <a:lnTo>
                    <a:pt x="6238" y="7625"/>
                  </a:lnTo>
                  <a:lnTo>
                    <a:pt x="7246" y="7625"/>
                  </a:lnTo>
                  <a:cubicBezTo>
                    <a:pt x="7845" y="7625"/>
                    <a:pt x="8318" y="7152"/>
                    <a:pt x="8318" y="6585"/>
                  </a:cubicBezTo>
                  <a:lnTo>
                    <a:pt x="8318" y="5167"/>
                  </a:lnTo>
                  <a:cubicBezTo>
                    <a:pt x="8318" y="4569"/>
                    <a:pt x="7845" y="4159"/>
                    <a:pt x="7246" y="4159"/>
                  </a:cubicBezTo>
                  <a:lnTo>
                    <a:pt x="6238" y="4159"/>
                  </a:lnTo>
                  <a:lnTo>
                    <a:pt x="6238" y="3434"/>
                  </a:lnTo>
                  <a:lnTo>
                    <a:pt x="9389" y="3434"/>
                  </a:lnTo>
                  <a:cubicBezTo>
                    <a:pt x="9956" y="3434"/>
                    <a:pt x="10397" y="2962"/>
                    <a:pt x="10397" y="2426"/>
                  </a:cubicBezTo>
                  <a:lnTo>
                    <a:pt x="10397" y="2048"/>
                  </a:lnTo>
                  <a:lnTo>
                    <a:pt x="10743" y="2048"/>
                  </a:lnTo>
                  <a:cubicBezTo>
                    <a:pt x="11342" y="2048"/>
                    <a:pt x="11783" y="1576"/>
                    <a:pt x="11783" y="1040"/>
                  </a:cubicBezTo>
                  <a:cubicBezTo>
                    <a:pt x="11783" y="441"/>
                    <a:pt x="11311" y="0"/>
                    <a:pt x="10743" y="0"/>
                  </a:cubicBezTo>
                  <a:lnTo>
                    <a:pt x="9389" y="0"/>
                  </a:lnTo>
                  <a:cubicBezTo>
                    <a:pt x="8790" y="0"/>
                    <a:pt x="8349" y="473"/>
                    <a:pt x="8349" y="1040"/>
                  </a:cubicBezTo>
                  <a:cubicBezTo>
                    <a:pt x="8349" y="1639"/>
                    <a:pt x="8822" y="2048"/>
                    <a:pt x="9389" y="2048"/>
                  </a:cubicBezTo>
                  <a:lnTo>
                    <a:pt x="9735" y="2048"/>
                  </a:lnTo>
                  <a:lnTo>
                    <a:pt x="9735" y="2426"/>
                  </a:lnTo>
                  <a:cubicBezTo>
                    <a:pt x="9735" y="2615"/>
                    <a:pt x="9578" y="2773"/>
                    <a:pt x="9389" y="2773"/>
                  </a:cubicBezTo>
                  <a:lnTo>
                    <a:pt x="6238" y="2773"/>
                  </a:lnTo>
                  <a:lnTo>
                    <a:pt x="6238" y="2048"/>
                  </a:lnTo>
                  <a:lnTo>
                    <a:pt x="6585" y="2048"/>
                  </a:lnTo>
                  <a:cubicBezTo>
                    <a:pt x="7183" y="2048"/>
                    <a:pt x="7593" y="1576"/>
                    <a:pt x="7593" y="1040"/>
                  </a:cubicBezTo>
                  <a:cubicBezTo>
                    <a:pt x="7593" y="441"/>
                    <a:pt x="7120" y="0"/>
                    <a:pt x="6585" y="0"/>
                  </a:cubicBezTo>
                  <a:lnTo>
                    <a:pt x="5199" y="0"/>
                  </a:lnTo>
                  <a:cubicBezTo>
                    <a:pt x="4631" y="0"/>
                    <a:pt x="4190" y="473"/>
                    <a:pt x="4190" y="1040"/>
                  </a:cubicBezTo>
                  <a:cubicBezTo>
                    <a:pt x="4190" y="1639"/>
                    <a:pt x="4663" y="2048"/>
                    <a:pt x="5199" y="2048"/>
                  </a:cubicBezTo>
                  <a:lnTo>
                    <a:pt x="5577" y="2048"/>
                  </a:lnTo>
                  <a:lnTo>
                    <a:pt x="5577" y="2773"/>
                  </a:lnTo>
                  <a:lnTo>
                    <a:pt x="2426" y="2773"/>
                  </a:lnTo>
                  <a:cubicBezTo>
                    <a:pt x="2206" y="2773"/>
                    <a:pt x="2048" y="2615"/>
                    <a:pt x="2048" y="2426"/>
                  </a:cubicBezTo>
                  <a:lnTo>
                    <a:pt x="2048" y="2048"/>
                  </a:lnTo>
                  <a:lnTo>
                    <a:pt x="2426" y="2048"/>
                  </a:lnTo>
                  <a:cubicBezTo>
                    <a:pt x="2993" y="2048"/>
                    <a:pt x="3434" y="1576"/>
                    <a:pt x="3434" y="1040"/>
                  </a:cubicBezTo>
                  <a:cubicBezTo>
                    <a:pt x="3434" y="441"/>
                    <a:pt x="2962" y="0"/>
                    <a:pt x="24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94" name="Google Shape;394;p27"/>
          <p:cNvSpPr txBox="1"/>
          <p:nvPr>
            <p:ph idx="1" type="subTitle"/>
          </p:nvPr>
        </p:nvSpPr>
        <p:spPr>
          <a:xfrm>
            <a:off x="4665025" y="2919450"/>
            <a:ext cx="3457500" cy="54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s"/>
              <a:t>training accuracy:  </a:t>
            </a:r>
            <a:r>
              <a:rPr b="1" lang="es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rPr>
              <a:t>83.76</a:t>
            </a:r>
            <a:r>
              <a:rPr b="1" lang="es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rPr>
              <a:t>%</a:t>
            </a:r>
            <a:endParaRPr b="1">
              <a:solidFill>
                <a:schemeClr val="accen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2984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s">
                <a:solidFill>
                  <a:schemeClr val="lt1"/>
                </a:solidFill>
              </a:rPr>
              <a:t>validation accuracy: </a:t>
            </a:r>
            <a:r>
              <a:rPr b="1" lang="es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rPr>
              <a:t>79</a:t>
            </a:r>
            <a:r>
              <a:rPr b="1" lang="es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rPr>
              <a:t>.71%</a:t>
            </a:r>
            <a:endParaRPr b="1">
              <a:solidFill>
                <a:schemeClr val="accen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8" name="Shape 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" name="Google Shape;399;p28"/>
          <p:cNvSpPr txBox="1"/>
          <p:nvPr>
            <p:ph type="ctrTitle"/>
          </p:nvPr>
        </p:nvSpPr>
        <p:spPr>
          <a:xfrm>
            <a:off x="311700" y="644550"/>
            <a:ext cx="8520600" cy="606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SONG CLASSIFICATION MODEL</a:t>
            </a:r>
            <a:endParaRPr/>
          </a:p>
        </p:txBody>
      </p:sp>
      <p:cxnSp>
        <p:nvCxnSpPr>
          <p:cNvPr id="400" name="Google Shape;400;p28"/>
          <p:cNvCxnSpPr/>
          <p:nvPr/>
        </p:nvCxnSpPr>
        <p:spPr>
          <a:xfrm>
            <a:off x="311700" y="1191700"/>
            <a:ext cx="8520600" cy="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01" name="Google Shape;401;p28"/>
          <p:cNvSpPr/>
          <p:nvPr/>
        </p:nvSpPr>
        <p:spPr>
          <a:xfrm>
            <a:off x="600269" y="2728450"/>
            <a:ext cx="1028623" cy="905784"/>
          </a:xfrm>
          <a:custGeom>
            <a:rect b="b" l="l" r="r" t="t"/>
            <a:pathLst>
              <a:path extrusionOk="0" h="48180" w="54714">
                <a:moveTo>
                  <a:pt x="27354" y="1"/>
                </a:moveTo>
                <a:cubicBezTo>
                  <a:pt x="24282" y="1"/>
                  <a:pt x="21161" y="594"/>
                  <a:pt x="18153" y="1847"/>
                </a:cubicBezTo>
                <a:cubicBezTo>
                  <a:pt x="5881" y="6960"/>
                  <a:pt x="1" y="21022"/>
                  <a:pt x="5114" y="33294"/>
                </a:cubicBezTo>
                <a:cubicBezTo>
                  <a:pt x="8974" y="42558"/>
                  <a:pt x="17933" y="48179"/>
                  <a:pt x="27372" y="48179"/>
                </a:cubicBezTo>
                <a:cubicBezTo>
                  <a:pt x="30437" y="48179"/>
                  <a:pt x="33553" y="47586"/>
                  <a:pt x="36561" y="46333"/>
                </a:cubicBezTo>
                <a:cubicBezTo>
                  <a:pt x="48918" y="41220"/>
                  <a:pt x="54713" y="27158"/>
                  <a:pt x="49600" y="14886"/>
                </a:cubicBezTo>
                <a:cubicBezTo>
                  <a:pt x="45805" y="5622"/>
                  <a:pt x="36813" y="1"/>
                  <a:pt x="27354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2" name="Google Shape;402;p28"/>
          <p:cNvSpPr/>
          <p:nvPr/>
        </p:nvSpPr>
        <p:spPr>
          <a:xfrm>
            <a:off x="750867" y="2860814"/>
            <a:ext cx="727410" cy="641042"/>
          </a:xfrm>
          <a:custGeom>
            <a:rect b="b" l="l" r="r" t="t"/>
            <a:pathLst>
              <a:path extrusionOk="0" h="34098" w="38692">
                <a:moveTo>
                  <a:pt x="19335" y="1"/>
                </a:moveTo>
                <a:cubicBezTo>
                  <a:pt x="17178" y="1"/>
                  <a:pt x="14986" y="413"/>
                  <a:pt x="12869" y="1284"/>
                </a:cubicBezTo>
                <a:cubicBezTo>
                  <a:pt x="4177" y="4949"/>
                  <a:pt x="1" y="14834"/>
                  <a:pt x="3665" y="23527"/>
                </a:cubicBezTo>
                <a:cubicBezTo>
                  <a:pt x="6375" y="30106"/>
                  <a:pt x="12745" y="34098"/>
                  <a:pt x="19452" y="34098"/>
                </a:cubicBezTo>
                <a:cubicBezTo>
                  <a:pt x="21606" y="34098"/>
                  <a:pt x="23795" y="33686"/>
                  <a:pt x="25908" y="32816"/>
                </a:cubicBezTo>
                <a:cubicBezTo>
                  <a:pt x="34601" y="29151"/>
                  <a:pt x="38692" y="19181"/>
                  <a:pt x="35112" y="10488"/>
                </a:cubicBezTo>
                <a:cubicBezTo>
                  <a:pt x="32405" y="3976"/>
                  <a:pt x="26039" y="1"/>
                  <a:pt x="19335" y="1"/>
                </a:cubicBezTo>
                <a:close/>
              </a:path>
            </a:pathLst>
          </a:custGeom>
          <a:solidFill>
            <a:srgbClr val="0E2A4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3" name="Google Shape;403;p28"/>
          <p:cNvSpPr/>
          <p:nvPr/>
        </p:nvSpPr>
        <p:spPr>
          <a:xfrm>
            <a:off x="659561" y="2840530"/>
            <a:ext cx="796293" cy="682102"/>
          </a:xfrm>
          <a:custGeom>
            <a:rect b="b" l="l" r="r" t="t"/>
            <a:pathLst>
              <a:path extrusionOk="0" h="36282" w="42356">
                <a:moveTo>
                  <a:pt x="24098" y="2192"/>
                </a:moveTo>
                <a:cubicBezTo>
                  <a:pt x="24133" y="2192"/>
                  <a:pt x="24168" y="2192"/>
                  <a:pt x="24203" y="2193"/>
                </a:cubicBezTo>
                <a:cubicBezTo>
                  <a:pt x="33066" y="2193"/>
                  <a:pt x="40225" y="9266"/>
                  <a:pt x="40225" y="18129"/>
                </a:cubicBezTo>
                <a:cubicBezTo>
                  <a:pt x="40225" y="27767"/>
                  <a:pt x="32330" y="34162"/>
                  <a:pt x="24109" y="34162"/>
                </a:cubicBezTo>
                <a:cubicBezTo>
                  <a:pt x="20191" y="34162"/>
                  <a:pt x="16200" y="32709"/>
                  <a:pt x="12954" y="29463"/>
                </a:cubicBezTo>
                <a:cubicBezTo>
                  <a:pt x="2923" y="19347"/>
                  <a:pt x="9936" y="2192"/>
                  <a:pt x="24098" y="2192"/>
                </a:cubicBezTo>
                <a:close/>
                <a:moveTo>
                  <a:pt x="24106" y="1"/>
                </a:moveTo>
                <a:cubicBezTo>
                  <a:pt x="19653" y="1"/>
                  <a:pt x="15113" y="1653"/>
                  <a:pt x="11420" y="5346"/>
                </a:cubicBezTo>
                <a:cubicBezTo>
                  <a:pt x="0" y="16765"/>
                  <a:pt x="8096" y="36281"/>
                  <a:pt x="24203" y="36281"/>
                </a:cubicBezTo>
                <a:cubicBezTo>
                  <a:pt x="34260" y="36281"/>
                  <a:pt x="42356" y="28100"/>
                  <a:pt x="42356" y="18129"/>
                </a:cubicBezTo>
                <a:cubicBezTo>
                  <a:pt x="42356" y="7231"/>
                  <a:pt x="33422" y="1"/>
                  <a:pt x="24106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4" name="Google Shape;404;p28"/>
          <p:cNvSpPr/>
          <p:nvPr/>
        </p:nvSpPr>
        <p:spPr>
          <a:xfrm>
            <a:off x="1703919" y="3103867"/>
            <a:ext cx="378253" cy="154942"/>
          </a:xfrm>
          <a:custGeom>
            <a:rect b="b" l="l" r="r" t="t"/>
            <a:pathLst>
              <a:path extrusionOk="0" h="26923" w="65726">
                <a:moveTo>
                  <a:pt x="0" y="0"/>
                </a:moveTo>
                <a:lnTo>
                  <a:pt x="10782" y="13477"/>
                </a:lnTo>
                <a:lnTo>
                  <a:pt x="0" y="26923"/>
                </a:lnTo>
                <a:lnTo>
                  <a:pt x="54943" y="26923"/>
                </a:lnTo>
                <a:lnTo>
                  <a:pt x="65725" y="13477"/>
                </a:lnTo>
                <a:lnTo>
                  <a:pt x="54943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5" name="Google Shape;405;p28"/>
          <p:cNvSpPr/>
          <p:nvPr/>
        </p:nvSpPr>
        <p:spPr>
          <a:xfrm>
            <a:off x="2018848" y="3103867"/>
            <a:ext cx="378432" cy="154942"/>
          </a:xfrm>
          <a:custGeom>
            <a:rect b="b" l="l" r="r" t="t"/>
            <a:pathLst>
              <a:path extrusionOk="0" h="26923" w="65757">
                <a:moveTo>
                  <a:pt x="0" y="0"/>
                </a:moveTo>
                <a:lnTo>
                  <a:pt x="10782" y="13477"/>
                </a:lnTo>
                <a:lnTo>
                  <a:pt x="0" y="26923"/>
                </a:lnTo>
                <a:lnTo>
                  <a:pt x="54975" y="26923"/>
                </a:lnTo>
                <a:lnTo>
                  <a:pt x="65757" y="13477"/>
                </a:lnTo>
                <a:lnTo>
                  <a:pt x="54975" y="0"/>
                </a:lnTo>
                <a:close/>
              </a:path>
            </a:pathLst>
          </a:custGeom>
          <a:solidFill>
            <a:srgbClr val="00C3B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6" name="Google Shape;406;p28"/>
          <p:cNvSpPr/>
          <p:nvPr/>
        </p:nvSpPr>
        <p:spPr>
          <a:xfrm>
            <a:off x="6544855" y="3103867"/>
            <a:ext cx="378432" cy="154942"/>
          </a:xfrm>
          <a:custGeom>
            <a:rect b="b" l="l" r="r" t="t"/>
            <a:pathLst>
              <a:path extrusionOk="0" h="26923" w="65757">
                <a:moveTo>
                  <a:pt x="0" y="0"/>
                </a:moveTo>
                <a:lnTo>
                  <a:pt x="10782" y="13477"/>
                </a:lnTo>
                <a:lnTo>
                  <a:pt x="0" y="26923"/>
                </a:lnTo>
                <a:lnTo>
                  <a:pt x="54975" y="26923"/>
                </a:lnTo>
                <a:lnTo>
                  <a:pt x="65757" y="13477"/>
                </a:lnTo>
                <a:lnTo>
                  <a:pt x="54975" y="0"/>
                </a:lnTo>
                <a:close/>
              </a:path>
            </a:pathLst>
          </a:custGeom>
          <a:solidFill>
            <a:srgbClr val="00C3B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7" name="Google Shape;407;p28"/>
          <p:cNvSpPr/>
          <p:nvPr/>
        </p:nvSpPr>
        <p:spPr>
          <a:xfrm>
            <a:off x="6230105" y="3103867"/>
            <a:ext cx="378253" cy="154942"/>
          </a:xfrm>
          <a:custGeom>
            <a:rect b="b" l="l" r="r" t="t"/>
            <a:pathLst>
              <a:path extrusionOk="0" h="26923" w="65726">
                <a:moveTo>
                  <a:pt x="1" y="0"/>
                </a:moveTo>
                <a:lnTo>
                  <a:pt x="10751" y="13477"/>
                </a:lnTo>
                <a:lnTo>
                  <a:pt x="1" y="26923"/>
                </a:lnTo>
                <a:lnTo>
                  <a:pt x="54944" y="26923"/>
                </a:lnTo>
                <a:lnTo>
                  <a:pt x="65726" y="13477"/>
                </a:lnTo>
                <a:lnTo>
                  <a:pt x="54944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8" name="Google Shape;408;p28"/>
          <p:cNvSpPr txBox="1"/>
          <p:nvPr/>
        </p:nvSpPr>
        <p:spPr>
          <a:xfrm>
            <a:off x="3799925" y="1911150"/>
            <a:ext cx="10848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Keras Model</a:t>
            </a:r>
            <a:endParaRPr b="1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09" name="Google Shape;409;p28"/>
          <p:cNvSpPr txBox="1"/>
          <p:nvPr/>
        </p:nvSpPr>
        <p:spPr>
          <a:xfrm>
            <a:off x="427700" y="2178150"/>
            <a:ext cx="15066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Given Music Tracks</a:t>
            </a:r>
            <a:endParaRPr b="1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410" name="Google Shape;410;p28"/>
          <p:cNvGrpSpPr/>
          <p:nvPr/>
        </p:nvGrpSpPr>
        <p:grpSpPr>
          <a:xfrm>
            <a:off x="934787" y="3012682"/>
            <a:ext cx="299929" cy="337792"/>
            <a:chOff x="924450" y="2028975"/>
            <a:chExt cx="425975" cy="479750"/>
          </a:xfrm>
        </p:grpSpPr>
        <p:sp>
          <p:nvSpPr>
            <p:cNvPr id="411" name="Google Shape;411;p28"/>
            <p:cNvSpPr/>
            <p:nvPr/>
          </p:nvSpPr>
          <p:spPr>
            <a:xfrm>
              <a:off x="1035500" y="2028975"/>
              <a:ext cx="314925" cy="153075"/>
            </a:xfrm>
            <a:custGeom>
              <a:rect b="b" l="l" r="r" t="t"/>
              <a:pathLst>
                <a:path extrusionOk="0" h="6123" w="12597">
                  <a:moveTo>
                    <a:pt x="12036" y="0"/>
                  </a:moveTo>
                  <a:cubicBezTo>
                    <a:pt x="11993" y="0"/>
                    <a:pt x="11948" y="5"/>
                    <a:pt x="11904" y="16"/>
                  </a:cubicBezTo>
                  <a:lnTo>
                    <a:pt x="437" y="2696"/>
                  </a:lnTo>
                  <a:cubicBezTo>
                    <a:pt x="181" y="2753"/>
                    <a:pt x="0" y="2982"/>
                    <a:pt x="0" y="3244"/>
                  </a:cubicBezTo>
                  <a:lnTo>
                    <a:pt x="0" y="6123"/>
                  </a:lnTo>
                  <a:lnTo>
                    <a:pt x="12596" y="3181"/>
                  </a:lnTo>
                  <a:lnTo>
                    <a:pt x="12596" y="564"/>
                  </a:lnTo>
                  <a:cubicBezTo>
                    <a:pt x="12596" y="245"/>
                    <a:pt x="12338" y="0"/>
                    <a:pt x="1203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12" name="Google Shape;412;p28"/>
            <p:cNvSpPr/>
            <p:nvPr/>
          </p:nvSpPr>
          <p:spPr>
            <a:xfrm>
              <a:off x="1212475" y="2137450"/>
              <a:ext cx="137950" cy="304275"/>
            </a:xfrm>
            <a:custGeom>
              <a:rect b="b" l="l" r="r" t="t"/>
              <a:pathLst>
                <a:path extrusionOk="0" h="12171" w="5518">
                  <a:moveTo>
                    <a:pt x="5517" y="1"/>
                  </a:moveTo>
                  <a:lnTo>
                    <a:pt x="4388" y="266"/>
                  </a:lnTo>
                  <a:lnTo>
                    <a:pt x="4388" y="7345"/>
                  </a:lnTo>
                  <a:cubicBezTo>
                    <a:pt x="3943" y="7029"/>
                    <a:pt x="3410" y="6861"/>
                    <a:pt x="2865" y="6861"/>
                  </a:cubicBezTo>
                  <a:cubicBezTo>
                    <a:pt x="1790" y="6861"/>
                    <a:pt x="823" y="7508"/>
                    <a:pt x="410" y="8499"/>
                  </a:cubicBezTo>
                  <a:cubicBezTo>
                    <a:pt x="1" y="9492"/>
                    <a:pt x="227" y="10634"/>
                    <a:pt x="986" y="11392"/>
                  </a:cubicBezTo>
                  <a:cubicBezTo>
                    <a:pt x="1495" y="11900"/>
                    <a:pt x="2174" y="12170"/>
                    <a:pt x="2865" y="12170"/>
                  </a:cubicBezTo>
                  <a:cubicBezTo>
                    <a:pt x="3207" y="12170"/>
                    <a:pt x="3551" y="12104"/>
                    <a:pt x="3879" y="11968"/>
                  </a:cubicBezTo>
                  <a:cubicBezTo>
                    <a:pt x="4873" y="11558"/>
                    <a:pt x="5517" y="10588"/>
                    <a:pt x="5517" y="9516"/>
                  </a:cubicBezTo>
                  <a:lnTo>
                    <a:pt x="551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13" name="Google Shape;413;p28"/>
            <p:cNvSpPr/>
            <p:nvPr/>
          </p:nvSpPr>
          <p:spPr>
            <a:xfrm>
              <a:off x="924450" y="2204450"/>
              <a:ext cx="139300" cy="304275"/>
            </a:xfrm>
            <a:custGeom>
              <a:rect b="b" l="l" r="r" t="t"/>
              <a:pathLst>
                <a:path extrusionOk="0" h="12171" w="5572">
                  <a:moveTo>
                    <a:pt x="5572" y="1"/>
                  </a:moveTo>
                  <a:lnTo>
                    <a:pt x="4442" y="263"/>
                  </a:lnTo>
                  <a:lnTo>
                    <a:pt x="4442" y="7345"/>
                  </a:lnTo>
                  <a:cubicBezTo>
                    <a:pt x="3982" y="7023"/>
                    <a:pt x="3449" y="6864"/>
                    <a:pt x="2917" y="6864"/>
                  </a:cubicBezTo>
                  <a:cubicBezTo>
                    <a:pt x="2291" y="6864"/>
                    <a:pt x="1668" y="7085"/>
                    <a:pt x="1169" y="7520"/>
                  </a:cubicBezTo>
                  <a:cubicBezTo>
                    <a:pt x="251" y="8327"/>
                    <a:pt x="1" y="9655"/>
                    <a:pt x="564" y="10742"/>
                  </a:cubicBezTo>
                  <a:cubicBezTo>
                    <a:pt x="1030" y="11634"/>
                    <a:pt x="1946" y="12171"/>
                    <a:pt x="2916" y="12171"/>
                  </a:cubicBezTo>
                  <a:cubicBezTo>
                    <a:pt x="3126" y="12171"/>
                    <a:pt x="3338" y="12146"/>
                    <a:pt x="3548" y="12094"/>
                  </a:cubicBezTo>
                  <a:cubicBezTo>
                    <a:pt x="4738" y="11802"/>
                    <a:pt x="5572" y="10739"/>
                    <a:pt x="5572" y="9516"/>
                  </a:cubicBezTo>
                  <a:lnTo>
                    <a:pt x="557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14" name="Google Shape;414;p28"/>
          <p:cNvGrpSpPr/>
          <p:nvPr/>
        </p:nvGrpSpPr>
        <p:grpSpPr>
          <a:xfrm>
            <a:off x="4162945" y="2925157"/>
            <a:ext cx="330516" cy="383131"/>
            <a:chOff x="-165066" y="3843615"/>
            <a:chExt cx="221259" cy="230455"/>
          </a:xfrm>
        </p:grpSpPr>
        <p:sp>
          <p:nvSpPr>
            <p:cNvPr id="415" name="Google Shape;415;p28"/>
            <p:cNvSpPr/>
            <p:nvPr/>
          </p:nvSpPr>
          <p:spPr>
            <a:xfrm>
              <a:off x="-165066" y="3843615"/>
              <a:ext cx="106189" cy="230455"/>
            </a:xfrm>
            <a:custGeom>
              <a:rect b="b" l="l" r="r" t="t"/>
              <a:pathLst>
                <a:path extrusionOk="0" h="19697" w="9076">
                  <a:moveTo>
                    <a:pt x="7950" y="0"/>
                  </a:moveTo>
                  <a:cubicBezTo>
                    <a:pt x="7325" y="0"/>
                    <a:pt x="7031" y="353"/>
                    <a:pt x="6905" y="861"/>
                  </a:cubicBezTo>
                  <a:cubicBezTo>
                    <a:pt x="6789" y="843"/>
                    <a:pt x="6673" y="834"/>
                    <a:pt x="6560" y="834"/>
                  </a:cubicBezTo>
                  <a:cubicBezTo>
                    <a:pt x="5374" y="834"/>
                    <a:pt x="4369" y="1804"/>
                    <a:pt x="4378" y="3035"/>
                  </a:cubicBezTo>
                  <a:cubicBezTo>
                    <a:pt x="4378" y="3093"/>
                    <a:pt x="4384" y="3152"/>
                    <a:pt x="4388" y="3210"/>
                  </a:cubicBezTo>
                  <a:cubicBezTo>
                    <a:pt x="4095" y="3091"/>
                    <a:pt x="3789" y="3034"/>
                    <a:pt x="3486" y="3034"/>
                  </a:cubicBezTo>
                  <a:cubicBezTo>
                    <a:pt x="2814" y="3034"/>
                    <a:pt x="2155" y="3317"/>
                    <a:pt x="1689" y="3841"/>
                  </a:cubicBezTo>
                  <a:cubicBezTo>
                    <a:pt x="1013" y="4601"/>
                    <a:pt x="893" y="5704"/>
                    <a:pt x="1385" y="6594"/>
                  </a:cubicBezTo>
                  <a:cubicBezTo>
                    <a:pt x="0" y="7697"/>
                    <a:pt x="117" y="9839"/>
                    <a:pt x="1618" y="10780"/>
                  </a:cubicBezTo>
                  <a:cubicBezTo>
                    <a:pt x="664" y="11961"/>
                    <a:pt x="1036" y="13721"/>
                    <a:pt x="2388" y="14417"/>
                  </a:cubicBezTo>
                  <a:cubicBezTo>
                    <a:pt x="2375" y="14508"/>
                    <a:pt x="2372" y="14595"/>
                    <a:pt x="2372" y="14685"/>
                  </a:cubicBezTo>
                  <a:cubicBezTo>
                    <a:pt x="2372" y="15776"/>
                    <a:pt x="3106" y="16727"/>
                    <a:pt x="4161" y="17002"/>
                  </a:cubicBezTo>
                  <a:cubicBezTo>
                    <a:pt x="4473" y="17901"/>
                    <a:pt x="5317" y="18472"/>
                    <a:pt x="6226" y="18472"/>
                  </a:cubicBezTo>
                  <a:cubicBezTo>
                    <a:pt x="6429" y="18472"/>
                    <a:pt x="6635" y="18443"/>
                    <a:pt x="6840" y="18383"/>
                  </a:cubicBezTo>
                  <a:cubicBezTo>
                    <a:pt x="6888" y="19128"/>
                    <a:pt x="7157" y="19697"/>
                    <a:pt x="7953" y="19697"/>
                  </a:cubicBezTo>
                  <a:cubicBezTo>
                    <a:pt x="9074" y="19697"/>
                    <a:pt x="9059" y="18730"/>
                    <a:pt x="9075" y="18730"/>
                  </a:cubicBezTo>
                  <a:cubicBezTo>
                    <a:pt x="9075" y="18730"/>
                    <a:pt x="9075" y="18730"/>
                    <a:pt x="9075" y="18730"/>
                  </a:cubicBezTo>
                  <a:cubicBezTo>
                    <a:pt x="9072" y="18726"/>
                    <a:pt x="9046" y="1055"/>
                    <a:pt x="9033" y="1055"/>
                  </a:cubicBezTo>
                  <a:cubicBezTo>
                    <a:pt x="9033" y="1055"/>
                    <a:pt x="9033" y="1055"/>
                    <a:pt x="9033" y="1055"/>
                  </a:cubicBezTo>
                  <a:cubicBezTo>
                    <a:pt x="9014" y="919"/>
                    <a:pt x="8982" y="790"/>
                    <a:pt x="8936" y="660"/>
                  </a:cubicBezTo>
                  <a:cubicBezTo>
                    <a:pt x="8784" y="259"/>
                    <a:pt x="8490" y="0"/>
                    <a:pt x="795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" name="Google Shape;416;p28"/>
            <p:cNvSpPr/>
            <p:nvPr/>
          </p:nvSpPr>
          <p:spPr>
            <a:xfrm>
              <a:off x="-100985" y="3906105"/>
              <a:ext cx="41804" cy="52708"/>
            </a:xfrm>
            <a:custGeom>
              <a:rect b="b" l="l" r="r" t="t"/>
              <a:pathLst>
                <a:path extrusionOk="0" fill="none" h="4505" w="3573">
                  <a:moveTo>
                    <a:pt x="3573" y="1"/>
                  </a:moveTo>
                  <a:cubicBezTo>
                    <a:pt x="3573" y="1"/>
                    <a:pt x="1" y="221"/>
                    <a:pt x="997" y="4504"/>
                  </a:cubicBezTo>
                </a:path>
              </a:pathLst>
            </a:custGeom>
            <a:solidFill>
              <a:schemeClr val="accent1"/>
            </a:solidFill>
            <a:ln cap="rnd" cmpd="sng" w="80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" name="Google Shape;417;p28"/>
            <p:cNvSpPr/>
            <p:nvPr/>
          </p:nvSpPr>
          <p:spPr>
            <a:xfrm>
              <a:off x="-86594" y="3875146"/>
              <a:ext cx="27296" cy="25717"/>
            </a:xfrm>
            <a:custGeom>
              <a:rect b="b" l="l" r="r" t="t"/>
              <a:pathLst>
                <a:path extrusionOk="0" fill="none" h="2198" w="2333">
                  <a:moveTo>
                    <a:pt x="0" y="696"/>
                  </a:moveTo>
                  <a:cubicBezTo>
                    <a:pt x="0" y="696"/>
                    <a:pt x="2333" y="0"/>
                    <a:pt x="2333" y="2197"/>
                  </a:cubicBezTo>
                </a:path>
              </a:pathLst>
            </a:custGeom>
            <a:solidFill>
              <a:schemeClr val="accent1"/>
            </a:solidFill>
            <a:ln cap="rnd" cmpd="sng" w="80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" name="Google Shape;418;p28"/>
            <p:cNvSpPr/>
            <p:nvPr/>
          </p:nvSpPr>
          <p:spPr>
            <a:xfrm>
              <a:off x="-113855" y="3879078"/>
              <a:ext cx="8986" cy="21785"/>
            </a:xfrm>
            <a:custGeom>
              <a:rect b="b" l="l" r="r" t="t"/>
              <a:pathLst>
                <a:path extrusionOk="0" fill="none" h="1862" w="768">
                  <a:moveTo>
                    <a:pt x="1" y="1"/>
                  </a:moveTo>
                  <a:cubicBezTo>
                    <a:pt x="1" y="1"/>
                    <a:pt x="1" y="1056"/>
                    <a:pt x="768" y="1861"/>
                  </a:cubicBezTo>
                </a:path>
              </a:pathLst>
            </a:custGeom>
            <a:solidFill>
              <a:schemeClr val="accent1"/>
            </a:solidFill>
            <a:ln cap="rnd" cmpd="sng" w="80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" name="Google Shape;419;p28"/>
            <p:cNvSpPr/>
            <p:nvPr/>
          </p:nvSpPr>
          <p:spPr>
            <a:xfrm>
              <a:off x="-148861" y="3908679"/>
              <a:ext cx="53340" cy="15538"/>
            </a:xfrm>
            <a:custGeom>
              <a:rect b="b" l="l" r="r" t="t"/>
              <a:pathLst>
                <a:path extrusionOk="0" fill="none" h="1328" w="4559">
                  <a:moveTo>
                    <a:pt x="0" y="1030"/>
                  </a:moveTo>
                  <a:cubicBezTo>
                    <a:pt x="1301" y="1"/>
                    <a:pt x="2559" y="1327"/>
                    <a:pt x="2559" y="1327"/>
                  </a:cubicBezTo>
                  <a:cubicBezTo>
                    <a:pt x="2559" y="1327"/>
                    <a:pt x="2828" y="150"/>
                    <a:pt x="4559" y="642"/>
                  </a:cubicBezTo>
                </a:path>
              </a:pathLst>
            </a:custGeom>
            <a:solidFill>
              <a:schemeClr val="accent1"/>
            </a:solidFill>
            <a:ln cap="rnd" cmpd="sng" w="80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" name="Google Shape;420;p28"/>
            <p:cNvSpPr/>
            <p:nvPr/>
          </p:nvSpPr>
          <p:spPr>
            <a:xfrm>
              <a:off x="-137430" y="3963493"/>
              <a:ext cx="28092" cy="51948"/>
            </a:xfrm>
            <a:custGeom>
              <a:rect b="b" l="l" r="r" t="t"/>
              <a:pathLst>
                <a:path extrusionOk="0" fill="none" h="4440" w="2401">
                  <a:moveTo>
                    <a:pt x="10" y="4439"/>
                  </a:moveTo>
                  <a:cubicBezTo>
                    <a:pt x="10" y="4439"/>
                    <a:pt x="0" y="2220"/>
                    <a:pt x="1718" y="2437"/>
                  </a:cubicBezTo>
                  <a:cubicBezTo>
                    <a:pt x="1718" y="2437"/>
                    <a:pt x="828" y="1217"/>
                    <a:pt x="2401" y="1"/>
                  </a:cubicBezTo>
                </a:path>
              </a:pathLst>
            </a:custGeom>
            <a:solidFill>
              <a:schemeClr val="accent1"/>
            </a:solidFill>
            <a:ln cap="rnd" cmpd="sng" w="80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" name="Google Shape;421;p28"/>
            <p:cNvSpPr/>
            <p:nvPr/>
          </p:nvSpPr>
          <p:spPr>
            <a:xfrm>
              <a:off x="-122021" y="4015429"/>
              <a:ext cx="12461" cy="32374"/>
            </a:xfrm>
            <a:custGeom>
              <a:rect b="b" l="l" r="r" t="t"/>
              <a:pathLst>
                <a:path extrusionOk="0" fill="none" h="2767" w="1065">
                  <a:moveTo>
                    <a:pt x="1064" y="0"/>
                  </a:moveTo>
                  <a:cubicBezTo>
                    <a:pt x="1064" y="0"/>
                    <a:pt x="0" y="1146"/>
                    <a:pt x="702" y="2767"/>
                  </a:cubicBezTo>
                </a:path>
              </a:pathLst>
            </a:custGeom>
            <a:solidFill>
              <a:schemeClr val="accent1"/>
            </a:solidFill>
            <a:ln cap="rnd" cmpd="sng" w="80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" name="Google Shape;422;p28"/>
            <p:cNvSpPr/>
            <p:nvPr/>
          </p:nvSpPr>
          <p:spPr>
            <a:xfrm>
              <a:off x="-95533" y="4013124"/>
              <a:ext cx="36235" cy="21739"/>
            </a:xfrm>
            <a:custGeom>
              <a:rect b="b" l="l" r="r" t="t"/>
              <a:pathLst>
                <a:path extrusionOk="0" fill="none" h="1858" w="3097">
                  <a:moveTo>
                    <a:pt x="3097" y="197"/>
                  </a:moveTo>
                  <a:cubicBezTo>
                    <a:pt x="1463" y="0"/>
                    <a:pt x="764" y="1579"/>
                    <a:pt x="764" y="1579"/>
                  </a:cubicBezTo>
                  <a:cubicBezTo>
                    <a:pt x="764" y="1579"/>
                    <a:pt x="334" y="1391"/>
                    <a:pt x="1" y="1857"/>
                  </a:cubicBezTo>
                </a:path>
              </a:pathLst>
            </a:custGeom>
            <a:solidFill>
              <a:schemeClr val="accent1"/>
            </a:solidFill>
            <a:ln cap="rnd" cmpd="sng" w="80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" name="Google Shape;423;p28"/>
            <p:cNvSpPr/>
            <p:nvPr/>
          </p:nvSpPr>
          <p:spPr>
            <a:xfrm>
              <a:off x="-123355" y="3941357"/>
              <a:ext cx="32000" cy="17913"/>
            </a:xfrm>
            <a:custGeom>
              <a:rect b="b" l="l" r="r" t="t"/>
              <a:pathLst>
                <a:path extrusionOk="0" fill="none" h="1531" w="2735">
                  <a:moveTo>
                    <a:pt x="2735" y="0"/>
                  </a:moveTo>
                  <a:cubicBezTo>
                    <a:pt x="2735" y="0"/>
                    <a:pt x="1085" y="1530"/>
                    <a:pt x="1" y="0"/>
                  </a:cubicBezTo>
                </a:path>
              </a:pathLst>
            </a:custGeom>
            <a:solidFill>
              <a:schemeClr val="accent1"/>
            </a:solidFill>
            <a:ln cap="rnd" cmpd="sng" w="80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" name="Google Shape;424;p28"/>
            <p:cNvSpPr/>
            <p:nvPr/>
          </p:nvSpPr>
          <p:spPr>
            <a:xfrm>
              <a:off x="-91367" y="3973672"/>
              <a:ext cx="32070" cy="15807"/>
            </a:xfrm>
            <a:custGeom>
              <a:rect b="b" l="l" r="r" t="t"/>
              <a:pathLst>
                <a:path extrusionOk="0" fill="none" h="1351" w="2741">
                  <a:moveTo>
                    <a:pt x="1" y="434"/>
                  </a:moveTo>
                  <a:cubicBezTo>
                    <a:pt x="1" y="434"/>
                    <a:pt x="1709" y="1"/>
                    <a:pt x="2741" y="1350"/>
                  </a:cubicBezTo>
                </a:path>
              </a:pathLst>
            </a:custGeom>
            <a:solidFill>
              <a:schemeClr val="accent1"/>
            </a:solidFill>
            <a:ln cap="rnd" cmpd="sng" w="80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" name="Google Shape;425;p28"/>
            <p:cNvSpPr/>
            <p:nvPr/>
          </p:nvSpPr>
          <p:spPr>
            <a:xfrm>
              <a:off x="-49996" y="3843615"/>
              <a:ext cx="106189" cy="230455"/>
            </a:xfrm>
            <a:custGeom>
              <a:rect b="b" l="l" r="r" t="t"/>
              <a:pathLst>
                <a:path extrusionOk="0" h="19697" w="9076">
                  <a:moveTo>
                    <a:pt x="1127" y="0"/>
                  </a:moveTo>
                  <a:cubicBezTo>
                    <a:pt x="586" y="0"/>
                    <a:pt x="292" y="259"/>
                    <a:pt x="140" y="660"/>
                  </a:cubicBezTo>
                  <a:cubicBezTo>
                    <a:pt x="95" y="790"/>
                    <a:pt x="62" y="919"/>
                    <a:pt x="43" y="1055"/>
                  </a:cubicBezTo>
                  <a:cubicBezTo>
                    <a:pt x="43" y="1055"/>
                    <a:pt x="43" y="1055"/>
                    <a:pt x="43" y="1055"/>
                  </a:cubicBezTo>
                  <a:cubicBezTo>
                    <a:pt x="30" y="1055"/>
                    <a:pt x="4" y="18726"/>
                    <a:pt x="1" y="18730"/>
                  </a:cubicBezTo>
                  <a:cubicBezTo>
                    <a:pt x="1" y="18730"/>
                    <a:pt x="1" y="18730"/>
                    <a:pt x="1" y="18730"/>
                  </a:cubicBezTo>
                  <a:cubicBezTo>
                    <a:pt x="17" y="18730"/>
                    <a:pt x="3" y="19697"/>
                    <a:pt x="1123" y="19697"/>
                  </a:cubicBezTo>
                  <a:cubicBezTo>
                    <a:pt x="1919" y="19697"/>
                    <a:pt x="2188" y="19128"/>
                    <a:pt x="2236" y="18383"/>
                  </a:cubicBezTo>
                  <a:cubicBezTo>
                    <a:pt x="2441" y="18443"/>
                    <a:pt x="2647" y="18472"/>
                    <a:pt x="2850" y="18472"/>
                  </a:cubicBezTo>
                  <a:cubicBezTo>
                    <a:pt x="3758" y="18472"/>
                    <a:pt x="4600" y="17901"/>
                    <a:pt x="4915" y="17002"/>
                  </a:cubicBezTo>
                  <a:cubicBezTo>
                    <a:pt x="5970" y="16727"/>
                    <a:pt x="6704" y="15776"/>
                    <a:pt x="6704" y="14685"/>
                  </a:cubicBezTo>
                  <a:cubicBezTo>
                    <a:pt x="6704" y="14595"/>
                    <a:pt x="6698" y="14508"/>
                    <a:pt x="6688" y="14417"/>
                  </a:cubicBezTo>
                  <a:cubicBezTo>
                    <a:pt x="8040" y="13725"/>
                    <a:pt x="8412" y="11961"/>
                    <a:pt x="7458" y="10780"/>
                  </a:cubicBezTo>
                  <a:cubicBezTo>
                    <a:pt x="8956" y="9839"/>
                    <a:pt x="9076" y="7697"/>
                    <a:pt x="7691" y="6594"/>
                  </a:cubicBezTo>
                  <a:cubicBezTo>
                    <a:pt x="8183" y="5704"/>
                    <a:pt x="8060" y="4601"/>
                    <a:pt x="7387" y="3841"/>
                  </a:cubicBezTo>
                  <a:cubicBezTo>
                    <a:pt x="6921" y="3315"/>
                    <a:pt x="6264" y="3033"/>
                    <a:pt x="5593" y="3033"/>
                  </a:cubicBezTo>
                  <a:cubicBezTo>
                    <a:pt x="5289" y="3033"/>
                    <a:pt x="4982" y="3091"/>
                    <a:pt x="4689" y="3210"/>
                  </a:cubicBezTo>
                  <a:cubicBezTo>
                    <a:pt x="4692" y="3152"/>
                    <a:pt x="4695" y="3093"/>
                    <a:pt x="4695" y="3035"/>
                  </a:cubicBezTo>
                  <a:cubicBezTo>
                    <a:pt x="4704" y="1804"/>
                    <a:pt x="3702" y="834"/>
                    <a:pt x="2514" y="834"/>
                  </a:cubicBezTo>
                  <a:cubicBezTo>
                    <a:pt x="2400" y="834"/>
                    <a:pt x="2285" y="843"/>
                    <a:pt x="2168" y="861"/>
                  </a:cubicBezTo>
                  <a:cubicBezTo>
                    <a:pt x="2045" y="353"/>
                    <a:pt x="1751" y="0"/>
                    <a:pt x="112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" name="Google Shape;426;p28"/>
            <p:cNvSpPr/>
            <p:nvPr/>
          </p:nvSpPr>
          <p:spPr>
            <a:xfrm>
              <a:off x="-49692" y="3906105"/>
              <a:ext cx="41804" cy="52708"/>
            </a:xfrm>
            <a:custGeom>
              <a:rect b="b" l="l" r="r" t="t"/>
              <a:pathLst>
                <a:path extrusionOk="0" fill="none" h="4505" w="3573">
                  <a:moveTo>
                    <a:pt x="1" y="1"/>
                  </a:moveTo>
                  <a:cubicBezTo>
                    <a:pt x="1" y="1"/>
                    <a:pt x="3572" y="221"/>
                    <a:pt x="2573" y="4504"/>
                  </a:cubicBezTo>
                </a:path>
              </a:pathLst>
            </a:custGeom>
            <a:solidFill>
              <a:schemeClr val="accent1"/>
            </a:solidFill>
            <a:ln cap="rnd" cmpd="sng" w="80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" name="Google Shape;427;p28"/>
            <p:cNvSpPr/>
            <p:nvPr/>
          </p:nvSpPr>
          <p:spPr>
            <a:xfrm>
              <a:off x="-49575" y="3875146"/>
              <a:ext cx="27261" cy="25717"/>
            </a:xfrm>
            <a:custGeom>
              <a:rect b="b" l="l" r="r" t="t"/>
              <a:pathLst>
                <a:path extrusionOk="0" fill="none" h="2198" w="2330">
                  <a:moveTo>
                    <a:pt x="2330" y="696"/>
                  </a:moveTo>
                  <a:cubicBezTo>
                    <a:pt x="2330" y="696"/>
                    <a:pt x="0" y="0"/>
                    <a:pt x="0" y="2197"/>
                  </a:cubicBezTo>
                </a:path>
              </a:pathLst>
            </a:custGeom>
            <a:solidFill>
              <a:schemeClr val="accent1"/>
            </a:solidFill>
            <a:ln cap="rnd" cmpd="sng" w="80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" name="Google Shape;428;p28"/>
            <p:cNvSpPr/>
            <p:nvPr/>
          </p:nvSpPr>
          <p:spPr>
            <a:xfrm>
              <a:off x="-4003" y="3879078"/>
              <a:ext cx="8986" cy="21785"/>
            </a:xfrm>
            <a:custGeom>
              <a:rect b="b" l="l" r="r" t="t"/>
              <a:pathLst>
                <a:path extrusionOk="0" fill="none" h="1862" w="768">
                  <a:moveTo>
                    <a:pt x="767" y="1"/>
                  </a:moveTo>
                  <a:cubicBezTo>
                    <a:pt x="767" y="1"/>
                    <a:pt x="767" y="1056"/>
                    <a:pt x="1" y="1861"/>
                  </a:cubicBezTo>
                </a:path>
              </a:pathLst>
            </a:custGeom>
            <a:solidFill>
              <a:schemeClr val="accent1"/>
            </a:solidFill>
            <a:ln cap="rnd" cmpd="sng" w="80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" name="Google Shape;429;p28"/>
            <p:cNvSpPr/>
            <p:nvPr/>
          </p:nvSpPr>
          <p:spPr>
            <a:xfrm>
              <a:off x="-13352" y="3908679"/>
              <a:ext cx="53352" cy="15538"/>
            </a:xfrm>
            <a:custGeom>
              <a:rect b="b" l="l" r="r" t="t"/>
              <a:pathLst>
                <a:path extrusionOk="0" fill="none" h="1328" w="4560">
                  <a:moveTo>
                    <a:pt x="4559" y="1030"/>
                  </a:moveTo>
                  <a:cubicBezTo>
                    <a:pt x="3258" y="1"/>
                    <a:pt x="1997" y="1327"/>
                    <a:pt x="1997" y="1327"/>
                  </a:cubicBezTo>
                  <a:cubicBezTo>
                    <a:pt x="1997" y="1327"/>
                    <a:pt x="1731" y="150"/>
                    <a:pt x="1" y="642"/>
                  </a:cubicBezTo>
                </a:path>
              </a:pathLst>
            </a:custGeom>
            <a:solidFill>
              <a:schemeClr val="accent1"/>
            </a:solidFill>
            <a:ln cap="rnd" cmpd="sng" w="80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" name="Google Shape;430;p28"/>
            <p:cNvSpPr/>
            <p:nvPr/>
          </p:nvSpPr>
          <p:spPr>
            <a:xfrm>
              <a:off x="466" y="3963493"/>
              <a:ext cx="28092" cy="51948"/>
            </a:xfrm>
            <a:custGeom>
              <a:rect b="b" l="l" r="r" t="t"/>
              <a:pathLst>
                <a:path extrusionOk="0" fill="none" h="4440" w="2401">
                  <a:moveTo>
                    <a:pt x="2391" y="4439"/>
                  </a:moveTo>
                  <a:cubicBezTo>
                    <a:pt x="2391" y="4439"/>
                    <a:pt x="2401" y="2220"/>
                    <a:pt x="683" y="2437"/>
                  </a:cubicBezTo>
                  <a:cubicBezTo>
                    <a:pt x="683" y="2437"/>
                    <a:pt x="1573" y="1217"/>
                    <a:pt x="0" y="1"/>
                  </a:cubicBezTo>
                </a:path>
              </a:pathLst>
            </a:custGeom>
            <a:solidFill>
              <a:schemeClr val="accent1"/>
            </a:solidFill>
            <a:ln cap="rnd" cmpd="sng" w="80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" name="Google Shape;431;p28"/>
            <p:cNvSpPr/>
            <p:nvPr/>
          </p:nvSpPr>
          <p:spPr>
            <a:xfrm>
              <a:off x="688" y="4015429"/>
              <a:ext cx="12472" cy="32374"/>
            </a:xfrm>
            <a:custGeom>
              <a:rect b="b" l="l" r="r" t="t"/>
              <a:pathLst>
                <a:path extrusionOk="0" fill="none" h="2767" w="1066">
                  <a:moveTo>
                    <a:pt x="1" y="0"/>
                  </a:moveTo>
                  <a:cubicBezTo>
                    <a:pt x="1" y="0"/>
                    <a:pt x="1065" y="1146"/>
                    <a:pt x="363" y="2767"/>
                  </a:cubicBezTo>
                </a:path>
              </a:pathLst>
            </a:custGeom>
            <a:solidFill>
              <a:schemeClr val="accent1"/>
            </a:solidFill>
            <a:ln cap="rnd" cmpd="sng" w="80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" name="Google Shape;432;p28"/>
            <p:cNvSpPr/>
            <p:nvPr/>
          </p:nvSpPr>
          <p:spPr>
            <a:xfrm>
              <a:off x="-49575" y="4013124"/>
              <a:ext cx="36235" cy="21739"/>
            </a:xfrm>
            <a:custGeom>
              <a:rect b="b" l="l" r="r" t="t"/>
              <a:pathLst>
                <a:path extrusionOk="0" fill="none" h="1858" w="3097">
                  <a:moveTo>
                    <a:pt x="0" y="197"/>
                  </a:moveTo>
                  <a:cubicBezTo>
                    <a:pt x="1631" y="0"/>
                    <a:pt x="2330" y="1579"/>
                    <a:pt x="2330" y="1579"/>
                  </a:cubicBezTo>
                  <a:cubicBezTo>
                    <a:pt x="2330" y="1579"/>
                    <a:pt x="2763" y="1391"/>
                    <a:pt x="3097" y="1857"/>
                  </a:cubicBezTo>
                </a:path>
              </a:pathLst>
            </a:custGeom>
            <a:solidFill>
              <a:schemeClr val="accent1"/>
            </a:solidFill>
            <a:ln cap="rnd" cmpd="sng" w="80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" name="Google Shape;433;p28"/>
            <p:cNvSpPr/>
            <p:nvPr/>
          </p:nvSpPr>
          <p:spPr>
            <a:xfrm>
              <a:off x="-17517" y="3941357"/>
              <a:ext cx="32000" cy="17913"/>
            </a:xfrm>
            <a:custGeom>
              <a:rect b="b" l="l" r="r" t="t"/>
              <a:pathLst>
                <a:path extrusionOk="0" fill="none" h="1531" w="2735">
                  <a:moveTo>
                    <a:pt x="1" y="0"/>
                  </a:moveTo>
                  <a:cubicBezTo>
                    <a:pt x="1" y="0"/>
                    <a:pt x="1651" y="1530"/>
                    <a:pt x="2734" y="0"/>
                  </a:cubicBezTo>
                </a:path>
              </a:pathLst>
            </a:custGeom>
            <a:solidFill>
              <a:schemeClr val="accent1"/>
            </a:solidFill>
            <a:ln cap="rnd" cmpd="sng" w="80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" name="Google Shape;434;p28"/>
            <p:cNvSpPr/>
            <p:nvPr/>
          </p:nvSpPr>
          <p:spPr>
            <a:xfrm>
              <a:off x="-49575" y="3973672"/>
              <a:ext cx="32070" cy="15807"/>
            </a:xfrm>
            <a:custGeom>
              <a:rect b="b" l="l" r="r" t="t"/>
              <a:pathLst>
                <a:path extrusionOk="0" fill="none" h="1351" w="2741">
                  <a:moveTo>
                    <a:pt x="2741" y="434"/>
                  </a:moveTo>
                  <a:cubicBezTo>
                    <a:pt x="2741" y="434"/>
                    <a:pt x="1032" y="1"/>
                    <a:pt x="0" y="1350"/>
                  </a:cubicBezTo>
                </a:path>
              </a:pathLst>
            </a:custGeom>
            <a:solidFill>
              <a:schemeClr val="accent1"/>
            </a:solidFill>
            <a:ln cap="rnd" cmpd="sng" w="80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35" name="Google Shape;435;p28"/>
          <p:cNvGrpSpPr/>
          <p:nvPr/>
        </p:nvGrpSpPr>
        <p:grpSpPr>
          <a:xfrm>
            <a:off x="3387417" y="2591184"/>
            <a:ext cx="1881389" cy="1044728"/>
            <a:chOff x="724986" y="3605478"/>
            <a:chExt cx="1368681" cy="682918"/>
          </a:xfrm>
        </p:grpSpPr>
        <p:grpSp>
          <p:nvGrpSpPr>
            <p:cNvPr id="436" name="Google Shape;436;p28"/>
            <p:cNvGrpSpPr/>
            <p:nvPr/>
          </p:nvGrpSpPr>
          <p:grpSpPr>
            <a:xfrm>
              <a:off x="1498221" y="4047614"/>
              <a:ext cx="529172" cy="240783"/>
              <a:chOff x="1498221" y="4047614"/>
              <a:chExt cx="529172" cy="240783"/>
            </a:xfrm>
          </p:grpSpPr>
          <p:grpSp>
            <p:nvGrpSpPr>
              <p:cNvPr id="437" name="Google Shape;437;p28"/>
              <p:cNvGrpSpPr/>
              <p:nvPr/>
            </p:nvGrpSpPr>
            <p:grpSpPr>
              <a:xfrm>
                <a:off x="1826655" y="4224370"/>
                <a:ext cx="200738" cy="25631"/>
                <a:chOff x="1826655" y="4224370"/>
                <a:chExt cx="200738" cy="25631"/>
              </a:xfrm>
            </p:grpSpPr>
            <p:sp>
              <p:nvSpPr>
                <p:cNvPr id="438" name="Google Shape;438;p28"/>
                <p:cNvSpPr/>
                <p:nvPr/>
              </p:nvSpPr>
              <p:spPr>
                <a:xfrm>
                  <a:off x="1826655" y="4238011"/>
                  <a:ext cx="175094" cy="5"/>
                </a:xfrm>
                <a:custGeom>
                  <a:rect b="b" l="l" r="r" t="t"/>
                  <a:pathLst>
                    <a:path extrusionOk="0" fill="none" h="1" w="36535">
                      <a:moveTo>
                        <a:pt x="1" y="0"/>
                      </a:moveTo>
                      <a:lnTo>
                        <a:pt x="36535" y="0"/>
                      </a:lnTo>
                    </a:path>
                  </a:pathLst>
                </a:custGeom>
                <a:solidFill>
                  <a:schemeClr val="accent1"/>
                </a:solidFill>
                <a:ln cap="rnd" cmpd="sng" w="9525">
                  <a:solidFill>
                    <a:srgbClr val="CFD9E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9" name="Google Shape;439;p28"/>
                <p:cNvSpPr/>
                <p:nvPr/>
              </p:nvSpPr>
              <p:spPr>
                <a:xfrm>
                  <a:off x="2000728" y="4224370"/>
                  <a:ext cx="26665" cy="25631"/>
                </a:xfrm>
                <a:custGeom>
                  <a:rect b="b" l="l" r="r" t="t"/>
                  <a:pathLst>
                    <a:path extrusionOk="0" h="5351" w="5564">
                      <a:moveTo>
                        <a:pt x="2887" y="0"/>
                      </a:moveTo>
                      <a:cubicBezTo>
                        <a:pt x="2190" y="0"/>
                        <a:pt x="1506" y="271"/>
                        <a:pt x="996" y="783"/>
                      </a:cubicBezTo>
                      <a:cubicBezTo>
                        <a:pt x="230" y="1550"/>
                        <a:pt x="0" y="2699"/>
                        <a:pt x="416" y="3698"/>
                      </a:cubicBezTo>
                      <a:cubicBezTo>
                        <a:pt x="828" y="4698"/>
                        <a:pt x="1806" y="5351"/>
                        <a:pt x="2886" y="5351"/>
                      </a:cubicBezTo>
                      <a:cubicBezTo>
                        <a:pt x="4363" y="5351"/>
                        <a:pt x="5560" y="4150"/>
                        <a:pt x="5563" y="2677"/>
                      </a:cubicBezTo>
                      <a:cubicBezTo>
                        <a:pt x="5560" y="1593"/>
                        <a:pt x="4911" y="619"/>
                        <a:pt x="3911" y="203"/>
                      </a:cubicBezTo>
                      <a:cubicBezTo>
                        <a:pt x="3580" y="67"/>
                        <a:pt x="3232" y="0"/>
                        <a:pt x="2887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440" name="Google Shape;440;p28"/>
              <p:cNvGrpSpPr/>
              <p:nvPr/>
            </p:nvGrpSpPr>
            <p:grpSpPr>
              <a:xfrm>
                <a:off x="1498221" y="4047614"/>
                <a:ext cx="328444" cy="240783"/>
                <a:chOff x="1498221" y="4047614"/>
                <a:chExt cx="328444" cy="240783"/>
              </a:xfrm>
            </p:grpSpPr>
            <p:sp>
              <p:nvSpPr>
                <p:cNvPr id="441" name="Google Shape;441;p28"/>
                <p:cNvSpPr/>
                <p:nvPr/>
              </p:nvSpPr>
              <p:spPr>
                <a:xfrm>
                  <a:off x="1648778" y="4185661"/>
                  <a:ext cx="177888" cy="102736"/>
                </a:xfrm>
                <a:custGeom>
                  <a:rect b="b" l="l" r="r" t="t"/>
                  <a:pathLst>
                    <a:path extrusionOk="0" h="21448" w="37118">
                      <a:moveTo>
                        <a:pt x="4950" y="1"/>
                      </a:moveTo>
                      <a:cubicBezTo>
                        <a:pt x="2218" y="1"/>
                        <a:pt x="0" y="2679"/>
                        <a:pt x="0" y="5984"/>
                      </a:cubicBezTo>
                      <a:lnTo>
                        <a:pt x="0" y="15461"/>
                      </a:lnTo>
                      <a:cubicBezTo>
                        <a:pt x="0" y="18766"/>
                        <a:pt x="2218" y="21447"/>
                        <a:pt x="4950" y="21447"/>
                      </a:cubicBezTo>
                      <a:lnTo>
                        <a:pt x="32168" y="21447"/>
                      </a:lnTo>
                      <a:cubicBezTo>
                        <a:pt x="34904" y="21447"/>
                        <a:pt x="37118" y="18766"/>
                        <a:pt x="37118" y="15461"/>
                      </a:cubicBezTo>
                      <a:lnTo>
                        <a:pt x="37118" y="5984"/>
                      </a:lnTo>
                      <a:cubicBezTo>
                        <a:pt x="37118" y="2679"/>
                        <a:pt x="34904" y="1"/>
                        <a:pt x="32168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rgbClr val="CFD9E0"/>
                  </a:solidFill>
                  <a:prstDash val="solid"/>
                  <a:miter lim="3647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grpSp>
              <p:nvGrpSpPr>
                <p:cNvPr id="442" name="Google Shape;442;p28"/>
                <p:cNvGrpSpPr/>
                <p:nvPr/>
              </p:nvGrpSpPr>
              <p:grpSpPr>
                <a:xfrm>
                  <a:off x="1498221" y="4047614"/>
                  <a:ext cx="150566" cy="190416"/>
                  <a:chOff x="1498221" y="4047614"/>
                  <a:chExt cx="150566" cy="190416"/>
                </a:xfrm>
              </p:grpSpPr>
              <p:sp>
                <p:nvSpPr>
                  <p:cNvPr id="443" name="Google Shape;443;p28"/>
                  <p:cNvSpPr/>
                  <p:nvPr/>
                </p:nvSpPr>
                <p:spPr>
                  <a:xfrm>
                    <a:off x="1510686" y="4060421"/>
                    <a:ext cx="138101" cy="177608"/>
                  </a:xfrm>
                  <a:custGeom>
                    <a:rect b="b" l="l" r="r" t="t"/>
                    <a:pathLst>
                      <a:path extrusionOk="0" fill="none" h="37079" w="28816">
                        <a:moveTo>
                          <a:pt x="28815" y="37078"/>
                        </a:moveTo>
                        <a:lnTo>
                          <a:pt x="17922" y="37078"/>
                        </a:lnTo>
                        <a:cubicBezTo>
                          <a:pt x="14829" y="37078"/>
                          <a:pt x="14212" y="33613"/>
                          <a:pt x="14212" y="33613"/>
                        </a:cubicBezTo>
                        <a:lnTo>
                          <a:pt x="14212" y="10631"/>
                        </a:lnTo>
                        <a:lnTo>
                          <a:pt x="0" y="10631"/>
                        </a:lnTo>
                        <a:lnTo>
                          <a:pt x="0" y="1"/>
                        </a:lnTo>
                      </a:path>
                    </a:pathLst>
                  </a:custGeom>
                  <a:solidFill>
                    <a:schemeClr val="accent1"/>
                  </a:solidFill>
                  <a:ln cap="rnd" cmpd="sng" w="9525">
                    <a:solidFill>
                      <a:srgbClr val="CFD9E0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44" name="Google Shape;444;p28"/>
                  <p:cNvSpPr/>
                  <p:nvPr/>
                </p:nvSpPr>
                <p:spPr>
                  <a:xfrm>
                    <a:off x="1498221" y="4047614"/>
                    <a:ext cx="26646" cy="25622"/>
                  </a:xfrm>
                  <a:custGeom>
                    <a:rect b="b" l="l" r="r" t="t"/>
                    <a:pathLst>
                      <a:path extrusionOk="0" h="5349" w="5560">
                        <a:moveTo>
                          <a:pt x="2886" y="1"/>
                        </a:moveTo>
                        <a:cubicBezTo>
                          <a:pt x="1806" y="1"/>
                          <a:pt x="828" y="654"/>
                          <a:pt x="416" y="1653"/>
                        </a:cubicBezTo>
                        <a:cubicBezTo>
                          <a:pt x="0" y="2649"/>
                          <a:pt x="230" y="3802"/>
                          <a:pt x="996" y="4564"/>
                        </a:cubicBezTo>
                        <a:cubicBezTo>
                          <a:pt x="1506" y="5077"/>
                          <a:pt x="2190" y="5349"/>
                          <a:pt x="2886" y="5349"/>
                        </a:cubicBezTo>
                        <a:cubicBezTo>
                          <a:pt x="3232" y="5349"/>
                          <a:pt x="3580" y="5282"/>
                          <a:pt x="3911" y="5144"/>
                        </a:cubicBezTo>
                        <a:cubicBezTo>
                          <a:pt x="4910" y="4732"/>
                          <a:pt x="5560" y="3758"/>
                          <a:pt x="5560" y="2675"/>
                        </a:cubicBezTo>
                        <a:cubicBezTo>
                          <a:pt x="5560" y="1197"/>
                          <a:pt x="4363" y="1"/>
                          <a:pt x="2886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</p:grpSp>
        <p:grpSp>
          <p:nvGrpSpPr>
            <p:cNvPr id="445" name="Google Shape;445;p28"/>
            <p:cNvGrpSpPr/>
            <p:nvPr/>
          </p:nvGrpSpPr>
          <p:grpSpPr>
            <a:xfrm>
              <a:off x="1560718" y="3800594"/>
              <a:ext cx="532948" cy="302090"/>
              <a:chOff x="1560718" y="3800594"/>
              <a:chExt cx="532948" cy="302090"/>
            </a:xfrm>
          </p:grpSpPr>
          <p:grpSp>
            <p:nvGrpSpPr>
              <p:cNvPr id="446" name="Google Shape;446;p28"/>
              <p:cNvGrpSpPr/>
              <p:nvPr/>
            </p:nvGrpSpPr>
            <p:grpSpPr>
              <a:xfrm>
                <a:off x="1912179" y="3827344"/>
                <a:ext cx="181487" cy="25631"/>
                <a:chOff x="1912179" y="3827344"/>
                <a:chExt cx="181487" cy="25631"/>
              </a:xfrm>
            </p:grpSpPr>
            <p:sp>
              <p:nvSpPr>
                <p:cNvPr id="447" name="Google Shape;447;p28"/>
                <p:cNvSpPr/>
                <p:nvPr/>
              </p:nvSpPr>
              <p:spPr>
                <a:xfrm>
                  <a:off x="2067020" y="3827344"/>
                  <a:ext cx="26646" cy="25631"/>
                </a:xfrm>
                <a:custGeom>
                  <a:rect b="b" l="l" r="r" t="t"/>
                  <a:pathLst>
                    <a:path extrusionOk="0" h="5351" w="5560">
                      <a:moveTo>
                        <a:pt x="2886" y="0"/>
                      </a:moveTo>
                      <a:cubicBezTo>
                        <a:pt x="1806" y="0"/>
                        <a:pt x="828" y="653"/>
                        <a:pt x="416" y="1653"/>
                      </a:cubicBezTo>
                      <a:cubicBezTo>
                        <a:pt x="0" y="2652"/>
                        <a:pt x="230" y="3801"/>
                        <a:pt x="993" y="4567"/>
                      </a:cubicBezTo>
                      <a:cubicBezTo>
                        <a:pt x="1505" y="5080"/>
                        <a:pt x="2190" y="5351"/>
                        <a:pt x="2887" y="5351"/>
                      </a:cubicBezTo>
                      <a:cubicBezTo>
                        <a:pt x="3232" y="5351"/>
                        <a:pt x="3580" y="5284"/>
                        <a:pt x="3911" y="5148"/>
                      </a:cubicBezTo>
                      <a:cubicBezTo>
                        <a:pt x="4910" y="4732"/>
                        <a:pt x="5560" y="3758"/>
                        <a:pt x="5560" y="2678"/>
                      </a:cubicBezTo>
                      <a:cubicBezTo>
                        <a:pt x="5560" y="1200"/>
                        <a:pt x="4363" y="0"/>
                        <a:pt x="2886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8" name="Google Shape;448;p28"/>
                <p:cNvSpPr/>
                <p:nvPr/>
              </p:nvSpPr>
              <p:spPr>
                <a:xfrm>
                  <a:off x="1912179" y="3842838"/>
                  <a:ext cx="156825" cy="5"/>
                </a:xfrm>
                <a:custGeom>
                  <a:rect b="b" l="l" r="r" t="t"/>
                  <a:pathLst>
                    <a:path extrusionOk="0" fill="none" h="1" w="32723">
                      <a:moveTo>
                        <a:pt x="1" y="1"/>
                      </a:moveTo>
                      <a:lnTo>
                        <a:pt x="32723" y="1"/>
                      </a:lnTo>
                    </a:path>
                  </a:pathLst>
                </a:custGeom>
                <a:solidFill>
                  <a:schemeClr val="accent1"/>
                </a:solidFill>
                <a:ln cap="rnd" cmpd="sng" w="9525">
                  <a:solidFill>
                    <a:srgbClr val="CFD9E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449" name="Google Shape;449;p28"/>
              <p:cNvGrpSpPr/>
              <p:nvPr/>
            </p:nvGrpSpPr>
            <p:grpSpPr>
              <a:xfrm>
                <a:off x="1912179" y="4044505"/>
                <a:ext cx="181487" cy="25622"/>
                <a:chOff x="1912179" y="4044506"/>
                <a:chExt cx="181487" cy="25622"/>
              </a:xfrm>
            </p:grpSpPr>
            <p:sp>
              <p:nvSpPr>
                <p:cNvPr id="450" name="Google Shape;450;p28"/>
                <p:cNvSpPr/>
                <p:nvPr/>
              </p:nvSpPr>
              <p:spPr>
                <a:xfrm>
                  <a:off x="2067020" y="4044505"/>
                  <a:ext cx="26646" cy="25622"/>
                </a:xfrm>
                <a:custGeom>
                  <a:rect b="b" l="l" r="r" t="t"/>
                  <a:pathLst>
                    <a:path extrusionOk="0" h="5349" w="5560">
                      <a:moveTo>
                        <a:pt x="2886" y="0"/>
                      </a:moveTo>
                      <a:cubicBezTo>
                        <a:pt x="1806" y="0"/>
                        <a:pt x="828" y="650"/>
                        <a:pt x="416" y="1649"/>
                      </a:cubicBezTo>
                      <a:cubicBezTo>
                        <a:pt x="0" y="2649"/>
                        <a:pt x="230" y="3802"/>
                        <a:pt x="993" y="4564"/>
                      </a:cubicBezTo>
                      <a:cubicBezTo>
                        <a:pt x="1505" y="5076"/>
                        <a:pt x="2190" y="5349"/>
                        <a:pt x="2887" y="5349"/>
                      </a:cubicBezTo>
                      <a:cubicBezTo>
                        <a:pt x="3232" y="5349"/>
                        <a:pt x="3580" y="5282"/>
                        <a:pt x="3911" y="5144"/>
                      </a:cubicBezTo>
                      <a:cubicBezTo>
                        <a:pt x="4910" y="4732"/>
                        <a:pt x="5560" y="3758"/>
                        <a:pt x="5560" y="2674"/>
                      </a:cubicBezTo>
                      <a:cubicBezTo>
                        <a:pt x="5560" y="1197"/>
                        <a:pt x="4363" y="0"/>
                        <a:pt x="2886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1" name="Google Shape;451;p28"/>
                <p:cNvSpPr/>
                <p:nvPr/>
              </p:nvSpPr>
              <p:spPr>
                <a:xfrm>
                  <a:off x="1912179" y="4059966"/>
                  <a:ext cx="156825" cy="5"/>
                </a:xfrm>
                <a:custGeom>
                  <a:rect b="b" l="l" r="r" t="t"/>
                  <a:pathLst>
                    <a:path extrusionOk="0" fill="none" h="1" w="32723">
                      <a:moveTo>
                        <a:pt x="32723" y="1"/>
                      </a:moveTo>
                      <a:lnTo>
                        <a:pt x="1" y="1"/>
                      </a:lnTo>
                    </a:path>
                  </a:pathLst>
                </a:custGeom>
                <a:solidFill>
                  <a:schemeClr val="accent1"/>
                </a:solidFill>
                <a:ln cap="rnd" cmpd="sng" w="9525">
                  <a:solidFill>
                    <a:srgbClr val="CFD9E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452" name="Google Shape;452;p28"/>
              <p:cNvGrpSpPr/>
              <p:nvPr/>
            </p:nvGrpSpPr>
            <p:grpSpPr>
              <a:xfrm>
                <a:off x="1560718" y="3800594"/>
                <a:ext cx="351472" cy="302090"/>
                <a:chOff x="1560718" y="3800594"/>
                <a:chExt cx="351472" cy="302090"/>
              </a:xfrm>
            </p:grpSpPr>
            <p:grpSp>
              <p:nvGrpSpPr>
                <p:cNvPr id="453" name="Google Shape;453;p28"/>
                <p:cNvGrpSpPr/>
                <p:nvPr/>
              </p:nvGrpSpPr>
              <p:grpSpPr>
                <a:xfrm>
                  <a:off x="1560718" y="3842857"/>
                  <a:ext cx="173586" cy="217131"/>
                  <a:chOff x="1560718" y="3842857"/>
                  <a:chExt cx="173586" cy="217131"/>
                </a:xfrm>
              </p:grpSpPr>
              <p:sp>
                <p:nvSpPr>
                  <p:cNvPr id="454" name="Google Shape;454;p28"/>
                  <p:cNvSpPr/>
                  <p:nvPr/>
                </p:nvSpPr>
                <p:spPr>
                  <a:xfrm>
                    <a:off x="1560718" y="3951414"/>
                    <a:ext cx="84343" cy="5"/>
                  </a:xfrm>
                  <a:custGeom>
                    <a:rect b="b" l="l" r="r" t="t"/>
                    <a:pathLst>
                      <a:path extrusionOk="0" fill="none" h="1" w="17599">
                        <a:moveTo>
                          <a:pt x="1" y="0"/>
                        </a:moveTo>
                        <a:lnTo>
                          <a:pt x="17598" y="0"/>
                        </a:lnTo>
                      </a:path>
                    </a:pathLst>
                  </a:custGeom>
                  <a:solidFill>
                    <a:schemeClr val="accent1"/>
                  </a:solidFill>
                  <a:ln cap="rnd" cmpd="sng" w="9525">
                    <a:solidFill>
                      <a:srgbClr val="CFD9E0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55" name="Google Shape;455;p28"/>
                  <p:cNvSpPr/>
                  <p:nvPr/>
                </p:nvSpPr>
                <p:spPr>
                  <a:xfrm>
                    <a:off x="1631242" y="3936509"/>
                    <a:ext cx="26646" cy="25622"/>
                  </a:xfrm>
                  <a:custGeom>
                    <a:rect b="b" l="l" r="r" t="t"/>
                    <a:pathLst>
                      <a:path extrusionOk="0" h="5349" w="5560">
                        <a:moveTo>
                          <a:pt x="2882" y="1"/>
                        </a:moveTo>
                        <a:cubicBezTo>
                          <a:pt x="1802" y="1"/>
                          <a:pt x="828" y="650"/>
                          <a:pt x="412" y="1649"/>
                        </a:cubicBezTo>
                        <a:cubicBezTo>
                          <a:pt x="0" y="2649"/>
                          <a:pt x="226" y="3798"/>
                          <a:pt x="993" y="4564"/>
                        </a:cubicBezTo>
                        <a:cubicBezTo>
                          <a:pt x="1502" y="5076"/>
                          <a:pt x="2187" y="5349"/>
                          <a:pt x="2883" y="5349"/>
                        </a:cubicBezTo>
                        <a:cubicBezTo>
                          <a:pt x="3228" y="5349"/>
                          <a:pt x="3576" y="5282"/>
                          <a:pt x="3907" y="5144"/>
                        </a:cubicBezTo>
                        <a:cubicBezTo>
                          <a:pt x="4907" y="4732"/>
                          <a:pt x="5556" y="3758"/>
                          <a:pt x="5560" y="2674"/>
                        </a:cubicBezTo>
                        <a:cubicBezTo>
                          <a:pt x="5560" y="1197"/>
                          <a:pt x="4360" y="1"/>
                          <a:pt x="2882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56" name="Google Shape;456;p28"/>
                  <p:cNvSpPr/>
                  <p:nvPr/>
                </p:nvSpPr>
                <p:spPr>
                  <a:xfrm>
                    <a:off x="1645054" y="3842857"/>
                    <a:ext cx="89251" cy="217131"/>
                  </a:xfrm>
                  <a:custGeom>
                    <a:rect b="b" l="l" r="r" t="t"/>
                    <a:pathLst>
                      <a:path extrusionOk="0" fill="none" h="45330" w="18623">
                        <a:moveTo>
                          <a:pt x="18623" y="45330"/>
                        </a:moveTo>
                        <a:lnTo>
                          <a:pt x="5625" y="45330"/>
                        </a:lnTo>
                        <a:cubicBezTo>
                          <a:pt x="2889" y="45330"/>
                          <a:pt x="0" y="42619"/>
                          <a:pt x="0" y="35634"/>
                        </a:cubicBezTo>
                        <a:lnTo>
                          <a:pt x="0" y="9697"/>
                        </a:lnTo>
                        <a:cubicBezTo>
                          <a:pt x="0" y="2711"/>
                          <a:pt x="2889" y="1"/>
                          <a:pt x="5625" y="1"/>
                        </a:cubicBezTo>
                        <a:lnTo>
                          <a:pt x="18623" y="1"/>
                        </a:lnTo>
                      </a:path>
                    </a:pathLst>
                  </a:custGeom>
                  <a:solidFill>
                    <a:schemeClr val="accent1"/>
                  </a:solidFill>
                  <a:ln cap="rnd" cmpd="sng" w="9525">
                    <a:solidFill>
                      <a:srgbClr val="CFD9E0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sp>
              <p:nvSpPr>
                <p:cNvPr id="457" name="Google Shape;457;p28"/>
                <p:cNvSpPr/>
                <p:nvPr/>
              </p:nvSpPr>
              <p:spPr>
                <a:xfrm>
                  <a:off x="1733808" y="3800594"/>
                  <a:ext cx="177874" cy="102731"/>
                </a:xfrm>
                <a:custGeom>
                  <a:rect b="b" l="l" r="r" t="t"/>
                  <a:pathLst>
                    <a:path extrusionOk="0" h="21447" w="37115">
                      <a:moveTo>
                        <a:pt x="4951" y="0"/>
                      </a:moveTo>
                      <a:cubicBezTo>
                        <a:pt x="2215" y="0"/>
                        <a:pt x="1" y="2678"/>
                        <a:pt x="1" y="5983"/>
                      </a:cubicBezTo>
                      <a:lnTo>
                        <a:pt x="1" y="15460"/>
                      </a:lnTo>
                      <a:cubicBezTo>
                        <a:pt x="1" y="18765"/>
                        <a:pt x="2215" y="21446"/>
                        <a:pt x="4951" y="21446"/>
                      </a:cubicBezTo>
                      <a:lnTo>
                        <a:pt x="32168" y="21446"/>
                      </a:lnTo>
                      <a:cubicBezTo>
                        <a:pt x="34901" y="21446"/>
                        <a:pt x="37115" y="18765"/>
                        <a:pt x="37115" y="15460"/>
                      </a:cubicBezTo>
                      <a:lnTo>
                        <a:pt x="37115" y="5983"/>
                      </a:lnTo>
                      <a:cubicBezTo>
                        <a:pt x="37115" y="2678"/>
                        <a:pt x="34901" y="0"/>
                        <a:pt x="32168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rgbClr val="CFD9E0"/>
                  </a:solidFill>
                  <a:prstDash val="solid"/>
                  <a:miter lim="3647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8" name="Google Shape;458;p28"/>
                <p:cNvSpPr/>
                <p:nvPr/>
              </p:nvSpPr>
              <p:spPr>
                <a:xfrm>
                  <a:off x="1734297" y="3999967"/>
                  <a:ext cx="177893" cy="102717"/>
                </a:xfrm>
                <a:custGeom>
                  <a:rect b="b" l="l" r="r" t="t"/>
                  <a:pathLst>
                    <a:path extrusionOk="0" h="21444" w="37119">
                      <a:moveTo>
                        <a:pt x="4951" y="1"/>
                      </a:moveTo>
                      <a:cubicBezTo>
                        <a:pt x="2219" y="1"/>
                        <a:pt x="1" y="2678"/>
                        <a:pt x="1" y="5983"/>
                      </a:cubicBezTo>
                      <a:lnTo>
                        <a:pt x="1" y="15461"/>
                      </a:lnTo>
                      <a:cubicBezTo>
                        <a:pt x="1" y="18766"/>
                        <a:pt x="2219" y="21443"/>
                        <a:pt x="4951" y="21443"/>
                      </a:cubicBezTo>
                      <a:lnTo>
                        <a:pt x="32168" y="21443"/>
                      </a:lnTo>
                      <a:cubicBezTo>
                        <a:pt x="34901" y="21443"/>
                        <a:pt x="37119" y="18766"/>
                        <a:pt x="37119" y="15461"/>
                      </a:cubicBezTo>
                      <a:lnTo>
                        <a:pt x="37119" y="5983"/>
                      </a:lnTo>
                      <a:cubicBezTo>
                        <a:pt x="37119" y="2678"/>
                        <a:pt x="34901" y="1"/>
                        <a:pt x="32168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rgbClr val="CFD9E0"/>
                  </a:solidFill>
                  <a:prstDash val="solid"/>
                  <a:miter lim="3647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sp>
          <p:nvSpPr>
            <p:cNvPr id="459" name="Google Shape;459;p28"/>
            <p:cNvSpPr/>
            <p:nvPr/>
          </p:nvSpPr>
          <p:spPr>
            <a:xfrm>
              <a:off x="1258451" y="3798060"/>
              <a:ext cx="302718" cy="302541"/>
            </a:xfrm>
            <a:custGeom>
              <a:rect b="b" l="l" r="r" t="t"/>
              <a:pathLst>
                <a:path extrusionOk="0" fill="none" h="63161" w="63165">
                  <a:moveTo>
                    <a:pt x="63165" y="31580"/>
                  </a:moveTo>
                  <a:cubicBezTo>
                    <a:pt x="63165" y="49021"/>
                    <a:pt x="49025" y="63161"/>
                    <a:pt x="31585" y="63161"/>
                  </a:cubicBezTo>
                  <a:cubicBezTo>
                    <a:pt x="14140" y="63161"/>
                    <a:pt x="1" y="49021"/>
                    <a:pt x="1" y="31580"/>
                  </a:cubicBezTo>
                  <a:cubicBezTo>
                    <a:pt x="1" y="14140"/>
                    <a:pt x="14140" y="0"/>
                    <a:pt x="31585" y="0"/>
                  </a:cubicBezTo>
                  <a:cubicBezTo>
                    <a:pt x="49025" y="0"/>
                    <a:pt x="63165" y="14140"/>
                    <a:pt x="63165" y="3158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rgbClr val="CFD9E0"/>
              </a:solidFill>
              <a:prstDash val="solid"/>
              <a:miter lim="364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460" name="Google Shape;460;p28"/>
            <p:cNvGrpSpPr/>
            <p:nvPr/>
          </p:nvGrpSpPr>
          <p:grpSpPr>
            <a:xfrm>
              <a:off x="785350" y="3605478"/>
              <a:ext cx="535311" cy="249245"/>
              <a:chOff x="785350" y="3605478"/>
              <a:chExt cx="535311" cy="249245"/>
            </a:xfrm>
          </p:grpSpPr>
          <p:grpSp>
            <p:nvGrpSpPr>
              <p:cNvPr id="461" name="Google Shape;461;p28"/>
              <p:cNvGrpSpPr/>
              <p:nvPr/>
            </p:nvGrpSpPr>
            <p:grpSpPr>
              <a:xfrm>
                <a:off x="785350" y="3605478"/>
                <a:ext cx="376191" cy="102736"/>
                <a:chOff x="785350" y="3605478"/>
                <a:chExt cx="376191" cy="102736"/>
              </a:xfrm>
            </p:grpSpPr>
            <p:sp>
              <p:nvSpPr>
                <p:cNvPr id="462" name="Google Shape;462;p28"/>
                <p:cNvSpPr/>
                <p:nvPr/>
              </p:nvSpPr>
              <p:spPr>
                <a:xfrm>
                  <a:off x="808023" y="3655851"/>
                  <a:ext cx="175636" cy="5"/>
                </a:xfrm>
                <a:custGeom>
                  <a:rect b="b" l="l" r="r" t="t"/>
                  <a:pathLst>
                    <a:path extrusionOk="0" fill="none" h="1" w="36648">
                      <a:moveTo>
                        <a:pt x="36648" y="1"/>
                      </a:moveTo>
                      <a:lnTo>
                        <a:pt x="1" y="1"/>
                      </a:lnTo>
                    </a:path>
                  </a:pathLst>
                </a:custGeom>
                <a:solidFill>
                  <a:schemeClr val="accent1"/>
                </a:solidFill>
                <a:ln cap="rnd" cmpd="sng" w="9525">
                  <a:solidFill>
                    <a:srgbClr val="CFD9E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3" name="Google Shape;463;p28"/>
                <p:cNvSpPr/>
                <p:nvPr/>
              </p:nvSpPr>
              <p:spPr>
                <a:xfrm>
                  <a:off x="785350" y="3643867"/>
                  <a:ext cx="25635" cy="25622"/>
                </a:xfrm>
                <a:custGeom>
                  <a:rect b="b" l="l" r="r" t="t"/>
                  <a:pathLst>
                    <a:path extrusionOk="0" h="5349" w="5349">
                      <a:moveTo>
                        <a:pt x="2674" y="0"/>
                      </a:moveTo>
                      <a:cubicBezTo>
                        <a:pt x="1197" y="0"/>
                        <a:pt x="0" y="1197"/>
                        <a:pt x="0" y="2674"/>
                      </a:cubicBezTo>
                      <a:cubicBezTo>
                        <a:pt x="0" y="4152"/>
                        <a:pt x="1197" y="5348"/>
                        <a:pt x="2674" y="5348"/>
                      </a:cubicBezTo>
                      <a:cubicBezTo>
                        <a:pt x="4152" y="5348"/>
                        <a:pt x="5348" y="4152"/>
                        <a:pt x="5348" y="2674"/>
                      </a:cubicBezTo>
                      <a:cubicBezTo>
                        <a:pt x="5348" y="1197"/>
                        <a:pt x="4152" y="0"/>
                        <a:pt x="2674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4" name="Google Shape;464;p28"/>
                <p:cNvSpPr/>
                <p:nvPr/>
              </p:nvSpPr>
              <p:spPr>
                <a:xfrm>
                  <a:off x="983648" y="3605478"/>
                  <a:ext cx="177893" cy="102736"/>
                </a:xfrm>
                <a:custGeom>
                  <a:rect b="b" l="l" r="r" t="t"/>
                  <a:pathLst>
                    <a:path extrusionOk="0" h="21448" w="37119">
                      <a:moveTo>
                        <a:pt x="4951" y="1"/>
                      </a:moveTo>
                      <a:cubicBezTo>
                        <a:pt x="2219" y="1"/>
                        <a:pt x="1" y="2682"/>
                        <a:pt x="1" y="5987"/>
                      </a:cubicBezTo>
                      <a:lnTo>
                        <a:pt x="1" y="15464"/>
                      </a:lnTo>
                      <a:cubicBezTo>
                        <a:pt x="1" y="18769"/>
                        <a:pt x="2219" y="21447"/>
                        <a:pt x="4951" y="21447"/>
                      </a:cubicBezTo>
                      <a:lnTo>
                        <a:pt x="32172" y="21447"/>
                      </a:lnTo>
                      <a:cubicBezTo>
                        <a:pt x="34904" y="21447"/>
                        <a:pt x="37119" y="18769"/>
                        <a:pt x="37119" y="15464"/>
                      </a:cubicBezTo>
                      <a:lnTo>
                        <a:pt x="37119" y="5987"/>
                      </a:lnTo>
                      <a:cubicBezTo>
                        <a:pt x="37119" y="2682"/>
                        <a:pt x="34904" y="1"/>
                        <a:pt x="32172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rgbClr val="CFD9E0"/>
                  </a:solidFill>
                  <a:prstDash val="solid"/>
                  <a:miter lim="3647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465" name="Google Shape;465;p28"/>
              <p:cNvGrpSpPr/>
              <p:nvPr/>
            </p:nvGrpSpPr>
            <p:grpSpPr>
              <a:xfrm>
                <a:off x="1161530" y="3655851"/>
                <a:ext cx="159131" cy="198872"/>
                <a:chOff x="1161530" y="3655851"/>
                <a:chExt cx="159131" cy="198872"/>
              </a:xfrm>
            </p:grpSpPr>
            <p:sp>
              <p:nvSpPr>
                <p:cNvPr id="466" name="Google Shape;466;p28"/>
                <p:cNvSpPr/>
                <p:nvPr/>
              </p:nvSpPr>
              <p:spPr>
                <a:xfrm>
                  <a:off x="1161530" y="3655851"/>
                  <a:ext cx="146440" cy="186082"/>
                </a:xfrm>
                <a:custGeom>
                  <a:rect b="b" l="l" r="r" t="t"/>
                  <a:pathLst>
                    <a:path extrusionOk="0" fill="none" h="38848" w="30556">
                      <a:moveTo>
                        <a:pt x="1" y="1"/>
                      </a:moveTo>
                      <a:lnTo>
                        <a:pt x="12633" y="1"/>
                      </a:lnTo>
                      <a:cubicBezTo>
                        <a:pt x="15723" y="1"/>
                        <a:pt x="16343" y="3466"/>
                        <a:pt x="16343" y="3466"/>
                      </a:cubicBezTo>
                      <a:lnTo>
                        <a:pt x="16343" y="26448"/>
                      </a:lnTo>
                      <a:lnTo>
                        <a:pt x="30556" y="26448"/>
                      </a:lnTo>
                      <a:lnTo>
                        <a:pt x="30556" y="38848"/>
                      </a:lnTo>
                    </a:path>
                  </a:pathLst>
                </a:custGeom>
                <a:solidFill>
                  <a:schemeClr val="accent1"/>
                </a:solidFill>
                <a:ln cap="rnd" cmpd="sng" w="9525">
                  <a:solidFill>
                    <a:srgbClr val="CFD9E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7" name="Google Shape;467;p28"/>
                <p:cNvSpPr/>
                <p:nvPr/>
              </p:nvSpPr>
              <p:spPr>
                <a:xfrm>
                  <a:off x="1293991" y="3829092"/>
                  <a:ext cx="26670" cy="25631"/>
                </a:xfrm>
                <a:custGeom>
                  <a:rect b="b" l="l" r="r" t="t"/>
                  <a:pathLst>
                    <a:path extrusionOk="0" h="5351" w="5565">
                      <a:moveTo>
                        <a:pt x="2890" y="0"/>
                      </a:moveTo>
                      <a:cubicBezTo>
                        <a:pt x="1807" y="0"/>
                        <a:pt x="833" y="653"/>
                        <a:pt x="417" y="1653"/>
                      </a:cubicBezTo>
                      <a:cubicBezTo>
                        <a:pt x="1" y="2652"/>
                        <a:pt x="231" y="3801"/>
                        <a:pt x="997" y="4567"/>
                      </a:cubicBezTo>
                      <a:cubicBezTo>
                        <a:pt x="1509" y="5080"/>
                        <a:pt x="2193" y="5350"/>
                        <a:pt x="2888" y="5350"/>
                      </a:cubicBezTo>
                      <a:cubicBezTo>
                        <a:pt x="3233" y="5350"/>
                        <a:pt x="3580" y="5284"/>
                        <a:pt x="3912" y="5147"/>
                      </a:cubicBezTo>
                      <a:cubicBezTo>
                        <a:pt x="4911" y="4731"/>
                        <a:pt x="5564" y="3757"/>
                        <a:pt x="5564" y="2678"/>
                      </a:cubicBezTo>
                      <a:cubicBezTo>
                        <a:pt x="5564" y="1200"/>
                        <a:pt x="4364" y="0"/>
                        <a:pt x="2890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468" name="Google Shape;468;p28"/>
            <p:cNvGrpSpPr/>
            <p:nvPr/>
          </p:nvGrpSpPr>
          <p:grpSpPr>
            <a:xfrm>
              <a:off x="785350" y="4047614"/>
              <a:ext cx="535311" cy="240783"/>
              <a:chOff x="785350" y="4047614"/>
              <a:chExt cx="535311" cy="240783"/>
            </a:xfrm>
          </p:grpSpPr>
          <p:grpSp>
            <p:nvGrpSpPr>
              <p:cNvPr id="469" name="Google Shape;469;p28"/>
              <p:cNvGrpSpPr/>
              <p:nvPr/>
            </p:nvGrpSpPr>
            <p:grpSpPr>
              <a:xfrm>
                <a:off x="1161636" y="4047614"/>
                <a:ext cx="159025" cy="190415"/>
                <a:chOff x="1161636" y="4047614"/>
                <a:chExt cx="159025" cy="190415"/>
              </a:xfrm>
            </p:grpSpPr>
            <p:sp>
              <p:nvSpPr>
                <p:cNvPr id="470" name="Google Shape;470;p28"/>
                <p:cNvSpPr/>
                <p:nvPr/>
              </p:nvSpPr>
              <p:spPr>
                <a:xfrm>
                  <a:off x="1293991" y="4047614"/>
                  <a:ext cx="26670" cy="25631"/>
                </a:xfrm>
                <a:custGeom>
                  <a:rect b="b" l="l" r="r" t="t"/>
                  <a:pathLst>
                    <a:path extrusionOk="0" h="5351" w="5565">
                      <a:moveTo>
                        <a:pt x="2890" y="1"/>
                      </a:moveTo>
                      <a:cubicBezTo>
                        <a:pt x="1807" y="1"/>
                        <a:pt x="833" y="654"/>
                        <a:pt x="417" y="1653"/>
                      </a:cubicBezTo>
                      <a:cubicBezTo>
                        <a:pt x="1" y="2653"/>
                        <a:pt x="231" y="3802"/>
                        <a:pt x="997" y="4568"/>
                      </a:cubicBezTo>
                      <a:cubicBezTo>
                        <a:pt x="1510" y="5078"/>
                        <a:pt x="2195" y="5350"/>
                        <a:pt x="2891" y="5350"/>
                      </a:cubicBezTo>
                      <a:cubicBezTo>
                        <a:pt x="3235" y="5350"/>
                        <a:pt x="3581" y="5284"/>
                        <a:pt x="3912" y="5148"/>
                      </a:cubicBezTo>
                      <a:cubicBezTo>
                        <a:pt x="4911" y="4732"/>
                        <a:pt x="5564" y="3758"/>
                        <a:pt x="5564" y="2675"/>
                      </a:cubicBezTo>
                      <a:cubicBezTo>
                        <a:pt x="5564" y="1197"/>
                        <a:pt x="4364" y="1"/>
                        <a:pt x="2890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1" name="Google Shape;471;p28"/>
                <p:cNvSpPr/>
                <p:nvPr/>
              </p:nvSpPr>
              <p:spPr>
                <a:xfrm>
                  <a:off x="1161636" y="4073229"/>
                  <a:ext cx="146334" cy="164800"/>
                </a:xfrm>
                <a:custGeom>
                  <a:rect b="b" l="l" r="r" t="t"/>
                  <a:pathLst>
                    <a:path extrusionOk="0" fill="none" h="34405" w="30534">
                      <a:moveTo>
                        <a:pt x="0" y="34404"/>
                      </a:moveTo>
                      <a:lnTo>
                        <a:pt x="12611" y="34404"/>
                      </a:lnTo>
                      <a:cubicBezTo>
                        <a:pt x="15705" y="34404"/>
                        <a:pt x="16325" y="30939"/>
                        <a:pt x="16325" y="30939"/>
                      </a:cubicBezTo>
                      <a:lnTo>
                        <a:pt x="16325" y="7957"/>
                      </a:lnTo>
                      <a:lnTo>
                        <a:pt x="30534" y="7957"/>
                      </a:lnTo>
                      <a:lnTo>
                        <a:pt x="30534" y="1"/>
                      </a:lnTo>
                    </a:path>
                  </a:pathLst>
                </a:custGeom>
                <a:solidFill>
                  <a:schemeClr val="accent1"/>
                </a:solidFill>
                <a:ln cap="rnd" cmpd="sng" w="9525">
                  <a:solidFill>
                    <a:srgbClr val="CFD9E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472" name="Google Shape;472;p28"/>
              <p:cNvGrpSpPr/>
              <p:nvPr/>
            </p:nvGrpSpPr>
            <p:grpSpPr>
              <a:xfrm>
                <a:off x="785350" y="4185661"/>
                <a:ext cx="376191" cy="102736"/>
                <a:chOff x="785350" y="4185661"/>
                <a:chExt cx="376191" cy="102736"/>
              </a:xfrm>
            </p:grpSpPr>
            <p:sp>
              <p:nvSpPr>
                <p:cNvPr id="473" name="Google Shape;473;p28"/>
                <p:cNvSpPr/>
                <p:nvPr/>
              </p:nvSpPr>
              <p:spPr>
                <a:xfrm>
                  <a:off x="808023" y="4238011"/>
                  <a:ext cx="175636" cy="5"/>
                </a:xfrm>
                <a:custGeom>
                  <a:rect b="b" l="l" r="r" t="t"/>
                  <a:pathLst>
                    <a:path extrusionOk="0" fill="none" h="1" w="36648">
                      <a:moveTo>
                        <a:pt x="36648" y="0"/>
                      </a:moveTo>
                      <a:lnTo>
                        <a:pt x="1" y="0"/>
                      </a:lnTo>
                    </a:path>
                  </a:pathLst>
                </a:custGeom>
                <a:solidFill>
                  <a:schemeClr val="accent1"/>
                </a:solidFill>
                <a:ln cap="rnd" cmpd="sng" w="9525">
                  <a:solidFill>
                    <a:srgbClr val="CFD9E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4" name="Google Shape;474;p28"/>
                <p:cNvSpPr/>
                <p:nvPr/>
              </p:nvSpPr>
              <p:spPr>
                <a:xfrm>
                  <a:off x="983648" y="4185661"/>
                  <a:ext cx="177893" cy="102736"/>
                </a:xfrm>
                <a:custGeom>
                  <a:rect b="b" l="l" r="r" t="t"/>
                  <a:pathLst>
                    <a:path extrusionOk="0" h="21448" w="37119">
                      <a:moveTo>
                        <a:pt x="4951" y="1"/>
                      </a:moveTo>
                      <a:cubicBezTo>
                        <a:pt x="2219" y="1"/>
                        <a:pt x="1" y="2679"/>
                        <a:pt x="1" y="5984"/>
                      </a:cubicBezTo>
                      <a:lnTo>
                        <a:pt x="1" y="15461"/>
                      </a:lnTo>
                      <a:cubicBezTo>
                        <a:pt x="1" y="18766"/>
                        <a:pt x="2219" y="21447"/>
                        <a:pt x="4951" y="21447"/>
                      </a:cubicBezTo>
                      <a:lnTo>
                        <a:pt x="32172" y="21447"/>
                      </a:lnTo>
                      <a:cubicBezTo>
                        <a:pt x="34904" y="21447"/>
                        <a:pt x="37119" y="18766"/>
                        <a:pt x="37119" y="15461"/>
                      </a:cubicBezTo>
                      <a:lnTo>
                        <a:pt x="37119" y="5984"/>
                      </a:lnTo>
                      <a:cubicBezTo>
                        <a:pt x="37119" y="2679"/>
                        <a:pt x="34904" y="1"/>
                        <a:pt x="32172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rgbClr val="CFD9E0"/>
                  </a:solidFill>
                  <a:prstDash val="solid"/>
                  <a:miter lim="3647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5" name="Google Shape;475;p28"/>
                <p:cNvSpPr/>
                <p:nvPr/>
              </p:nvSpPr>
              <p:spPr>
                <a:xfrm>
                  <a:off x="785350" y="4224370"/>
                  <a:ext cx="26646" cy="25631"/>
                </a:xfrm>
                <a:custGeom>
                  <a:rect b="b" l="l" r="r" t="t"/>
                  <a:pathLst>
                    <a:path extrusionOk="0" h="5351" w="5560">
                      <a:moveTo>
                        <a:pt x="2674" y="0"/>
                      </a:moveTo>
                      <a:cubicBezTo>
                        <a:pt x="2328" y="0"/>
                        <a:pt x="1980" y="67"/>
                        <a:pt x="1649" y="203"/>
                      </a:cubicBezTo>
                      <a:cubicBezTo>
                        <a:pt x="650" y="619"/>
                        <a:pt x="0" y="1593"/>
                        <a:pt x="0" y="2677"/>
                      </a:cubicBezTo>
                      <a:cubicBezTo>
                        <a:pt x="0" y="4150"/>
                        <a:pt x="1197" y="5351"/>
                        <a:pt x="2674" y="5351"/>
                      </a:cubicBezTo>
                      <a:cubicBezTo>
                        <a:pt x="3754" y="5351"/>
                        <a:pt x="4732" y="4698"/>
                        <a:pt x="5144" y="3698"/>
                      </a:cubicBezTo>
                      <a:cubicBezTo>
                        <a:pt x="5560" y="2699"/>
                        <a:pt x="5330" y="1550"/>
                        <a:pt x="4568" y="783"/>
                      </a:cubicBezTo>
                      <a:cubicBezTo>
                        <a:pt x="4055" y="271"/>
                        <a:pt x="3370" y="0"/>
                        <a:pt x="2674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476" name="Google Shape;476;p28"/>
            <p:cNvGrpSpPr/>
            <p:nvPr/>
          </p:nvGrpSpPr>
          <p:grpSpPr>
            <a:xfrm>
              <a:off x="1501054" y="3605478"/>
              <a:ext cx="526340" cy="249240"/>
              <a:chOff x="1501054" y="3605478"/>
              <a:chExt cx="526340" cy="249240"/>
            </a:xfrm>
          </p:grpSpPr>
          <p:grpSp>
            <p:nvGrpSpPr>
              <p:cNvPr id="477" name="Google Shape;477;p28"/>
              <p:cNvGrpSpPr/>
              <p:nvPr/>
            </p:nvGrpSpPr>
            <p:grpSpPr>
              <a:xfrm>
                <a:off x="1834208" y="3643867"/>
                <a:ext cx="193185" cy="25622"/>
                <a:chOff x="1834208" y="3643867"/>
                <a:chExt cx="193185" cy="25622"/>
              </a:xfrm>
            </p:grpSpPr>
            <p:sp>
              <p:nvSpPr>
                <p:cNvPr id="478" name="Google Shape;478;p28"/>
                <p:cNvSpPr/>
                <p:nvPr/>
              </p:nvSpPr>
              <p:spPr>
                <a:xfrm>
                  <a:off x="1834208" y="3655851"/>
                  <a:ext cx="167541" cy="5"/>
                </a:xfrm>
                <a:custGeom>
                  <a:rect b="b" l="l" r="r" t="t"/>
                  <a:pathLst>
                    <a:path extrusionOk="0" fill="none" h="1" w="34959">
                      <a:moveTo>
                        <a:pt x="1" y="1"/>
                      </a:moveTo>
                      <a:lnTo>
                        <a:pt x="34959" y="1"/>
                      </a:lnTo>
                    </a:path>
                  </a:pathLst>
                </a:custGeom>
                <a:solidFill>
                  <a:schemeClr val="accent1"/>
                </a:solidFill>
                <a:ln cap="rnd" cmpd="sng" w="9525">
                  <a:solidFill>
                    <a:srgbClr val="CFD9E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9" name="Google Shape;479;p28"/>
                <p:cNvSpPr/>
                <p:nvPr/>
              </p:nvSpPr>
              <p:spPr>
                <a:xfrm>
                  <a:off x="2000728" y="3643867"/>
                  <a:ext cx="26665" cy="25622"/>
                </a:xfrm>
                <a:custGeom>
                  <a:rect b="b" l="l" r="r" t="t"/>
                  <a:pathLst>
                    <a:path extrusionOk="0" h="5349" w="5564">
                      <a:moveTo>
                        <a:pt x="2886" y="0"/>
                      </a:moveTo>
                      <a:cubicBezTo>
                        <a:pt x="1806" y="0"/>
                        <a:pt x="828" y="650"/>
                        <a:pt x="416" y="1649"/>
                      </a:cubicBezTo>
                      <a:cubicBezTo>
                        <a:pt x="0" y="2649"/>
                        <a:pt x="230" y="3802"/>
                        <a:pt x="996" y="4564"/>
                      </a:cubicBezTo>
                      <a:cubicBezTo>
                        <a:pt x="1506" y="5076"/>
                        <a:pt x="2190" y="5349"/>
                        <a:pt x="2887" y="5349"/>
                      </a:cubicBezTo>
                      <a:cubicBezTo>
                        <a:pt x="3232" y="5349"/>
                        <a:pt x="3580" y="5282"/>
                        <a:pt x="3911" y="5144"/>
                      </a:cubicBezTo>
                      <a:cubicBezTo>
                        <a:pt x="4911" y="4732"/>
                        <a:pt x="5560" y="3758"/>
                        <a:pt x="5563" y="2674"/>
                      </a:cubicBezTo>
                      <a:cubicBezTo>
                        <a:pt x="5560" y="1197"/>
                        <a:pt x="4363" y="0"/>
                        <a:pt x="2886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480" name="Google Shape;480;p28"/>
              <p:cNvGrpSpPr/>
              <p:nvPr/>
            </p:nvGrpSpPr>
            <p:grpSpPr>
              <a:xfrm>
                <a:off x="1501054" y="3605478"/>
                <a:ext cx="333165" cy="249240"/>
                <a:chOff x="1501054" y="3605478"/>
                <a:chExt cx="333165" cy="249240"/>
              </a:xfrm>
            </p:grpSpPr>
            <p:sp>
              <p:nvSpPr>
                <p:cNvPr id="481" name="Google Shape;481;p28"/>
                <p:cNvSpPr/>
                <p:nvPr/>
              </p:nvSpPr>
              <p:spPr>
                <a:xfrm>
                  <a:off x="1656330" y="3605478"/>
                  <a:ext cx="177888" cy="102736"/>
                </a:xfrm>
                <a:custGeom>
                  <a:rect b="b" l="l" r="r" t="t"/>
                  <a:pathLst>
                    <a:path extrusionOk="0" h="21448" w="37118">
                      <a:moveTo>
                        <a:pt x="4947" y="1"/>
                      </a:moveTo>
                      <a:cubicBezTo>
                        <a:pt x="2214" y="1"/>
                        <a:pt x="0" y="2682"/>
                        <a:pt x="0" y="5987"/>
                      </a:cubicBezTo>
                      <a:lnTo>
                        <a:pt x="0" y="15464"/>
                      </a:lnTo>
                      <a:cubicBezTo>
                        <a:pt x="0" y="18769"/>
                        <a:pt x="2214" y="21447"/>
                        <a:pt x="4950" y="21447"/>
                      </a:cubicBezTo>
                      <a:lnTo>
                        <a:pt x="32168" y="21447"/>
                      </a:lnTo>
                      <a:cubicBezTo>
                        <a:pt x="34900" y="21447"/>
                        <a:pt x="37118" y="18769"/>
                        <a:pt x="37118" y="15464"/>
                      </a:cubicBezTo>
                      <a:lnTo>
                        <a:pt x="37118" y="5987"/>
                      </a:lnTo>
                      <a:cubicBezTo>
                        <a:pt x="37118" y="2682"/>
                        <a:pt x="34900" y="1"/>
                        <a:pt x="32168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rgbClr val="CFD9E0"/>
                  </a:solidFill>
                  <a:prstDash val="solid"/>
                  <a:miter lim="3647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grpSp>
              <p:nvGrpSpPr>
                <p:cNvPr id="482" name="Google Shape;482;p28"/>
                <p:cNvGrpSpPr/>
                <p:nvPr/>
              </p:nvGrpSpPr>
              <p:grpSpPr>
                <a:xfrm>
                  <a:off x="1501054" y="3655851"/>
                  <a:ext cx="155286" cy="198867"/>
                  <a:chOff x="1501054" y="3655851"/>
                  <a:chExt cx="155286" cy="198867"/>
                </a:xfrm>
              </p:grpSpPr>
              <p:sp>
                <p:nvSpPr>
                  <p:cNvPr id="483" name="Google Shape;483;p28"/>
                  <p:cNvSpPr/>
                  <p:nvPr/>
                </p:nvSpPr>
                <p:spPr>
                  <a:xfrm>
                    <a:off x="1516351" y="3655851"/>
                    <a:ext cx="139989" cy="186082"/>
                  </a:xfrm>
                  <a:custGeom>
                    <a:rect b="b" l="l" r="r" t="t"/>
                    <a:pathLst>
                      <a:path extrusionOk="0" fill="none" h="38848" w="29210">
                        <a:moveTo>
                          <a:pt x="29209" y="1"/>
                        </a:moveTo>
                        <a:lnTo>
                          <a:pt x="17922" y="1"/>
                        </a:lnTo>
                        <a:cubicBezTo>
                          <a:pt x="14829" y="1"/>
                          <a:pt x="14209" y="3466"/>
                          <a:pt x="14209" y="3466"/>
                        </a:cubicBezTo>
                        <a:lnTo>
                          <a:pt x="14209" y="26448"/>
                        </a:lnTo>
                        <a:lnTo>
                          <a:pt x="0" y="26448"/>
                        </a:lnTo>
                        <a:lnTo>
                          <a:pt x="0" y="38848"/>
                        </a:lnTo>
                      </a:path>
                    </a:pathLst>
                  </a:custGeom>
                  <a:solidFill>
                    <a:schemeClr val="accent1"/>
                  </a:solidFill>
                  <a:ln cap="rnd" cmpd="sng" w="9525">
                    <a:solidFill>
                      <a:srgbClr val="CFD9E0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84" name="Google Shape;484;p28"/>
                  <p:cNvSpPr/>
                  <p:nvPr/>
                </p:nvSpPr>
                <p:spPr>
                  <a:xfrm>
                    <a:off x="1501054" y="3829092"/>
                    <a:ext cx="26646" cy="25626"/>
                  </a:xfrm>
                  <a:custGeom>
                    <a:rect b="b" l="l" r="r" t="t"/>
                    <a:pathLst>
                      <a:path extrusionOk="0" h="5350" w="5560">
                        <a:moveTo>
                          <a:pt x="2886" y="0"/>
                        </a:moveTo>
                        <a:cubicBezTo>
                          <a:pt x="1806" y="0"/>
                          <a:pt x="828" y="653"/>
                          <a:pt x="416" y="1653"/>
                        </a:cubicBezTo>
                        <a:cubicBezTo>
                          <a:pt x="0" y="2652"/>
                          <a:pt x="230" y="3801"/>
                          <a:pt x="996" y="4567"/>
                        </a:cubicBezTo>
                        <a:cubicBezTo>
                          <a:pt x="1507" y="5078"/>
                          <a:pt x="2192" y="5350"/>
                          <a:pt x="2890" y="5350"/>
                        </a:cubicBezTo>
                        <a:cubicBezTo>
                          <a:pt x="3234" y="5350"/>
                          <a:pt x="3581" y="5283"/>
                          <a:pt x="3911" y="5147"/>
                        </a:cubicBezTo>
                        <a:cubicBezTo>
                          <a:pt x="4910" y="4731"/>
                          <a:pt x="5560" y="3757"/>
                          <a:pt x="5560" y="2678"/>
                        </a:cubicBezTo>
                        <a:cubicBezTo>
                          <a:pt x="5560" y="1200"/>
                          <a:pt x="4363" y="0"/>
                          <a:pt x="2886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</p:grpSp>
        <p:grpSp>
          <p:nvGrpSpPr>
            <p:cNvPr id="485" name="Google Shape;485;p28"/>
            <p:cNvGrpSpPr/>
            <p:nvPr/>
          </p:nvGrpSpPr>
          <p:grpSpPr>
            <a:xfrm>
              <a:off x="724986" y="3800594"/>
              <a:ext cx="532950" cy="302090"/>
              <a:chOff x="724986" y="3800594"/>
              <a:chExt cx="532950" cy="302090"/>
            </a:xfrm>
          </p:grpSpPr>
          <p:grpSp>
            <p:nvGrpSpPr>
              <p:cNvPr id="486" name="Google Shape;486;p28"/>
              <p:cNvGrpSpPr/>
              <p:nvPr/>
            </p:nvGrpSpPr>
            <p:grpSpPr>
              <a:xfrm>
                <a:off x="724986" y="4044367"/>
                <a:ext cx="181314" cy="25626"/>
                <a:chOff x="724986" y="4044367"/>
                <a:chExt cx="181314" cy="25626"/>
              </a:xfrm>
            </p:grpSpPr>
            <p:sp>
              <p:nvSpPr>
                <p:cNvPr id="487" name="Google Shape;487;p28"/>
                <p:cNvSpPr/>
                <p:nvPr/>
              </p:nvSpPr>
              <p:spPr>
                <a:xfrm>
                  <a:off x="746695" y="4059966"/>
                  <a:ext cx="159605" cy="5"/>
                </a:xfrm>
                <a:custGeom>
                  <a:rect b="b" l="l" r="r" t="t"/>
                  <a:pathLst>
                    <a:path extrusionOk="0" fill="none" h="1" w="33303">
                      <a:moveTo>
                        <a:pt x="1" y="1"/>
                      </a:moveTo>
                      <a:lnTo>
                        <a:pt x="33303" y="1"/>
                      </a:lnTo>
                    </a:path>
                  </a:pathLst>
                </a:custGeom>
                <a:solidFill>
                  <a:schemeClr val="accent1"/>
                </a:solidFill>
                <a:ln cap="rnd" cmpd="sng" w="9525">
                  <a:solidFill>
                    <a:srgbClr val="CFD9E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88" name="Google Shape;488;p28"/>
                <p:cNvSpPr/>
                <p:nvPr/>
              </p:nvSpPr>
              <p:spPr>
                <a:xfrm>
                  <a:off x="724986" y="4044367"/>
                  <a:ext cx="26646" cy="25626"/>
                </a:xfrm>
                <a:custGeom>
                  <a:rect b="b" l="l" r="r" t="t"/>
                  <a:pathLst>
                    <a:path extrusionOk="0" h="5350" w="5560">
                      <a:moveTo>
                        <a:pt x="2674" y="0"/>
                      </a:moveTo>
                      <a:cubicBezTo>
                        <a:pt x="1197" y="0"/>
                        <a:pt x="0" y="1197"/>
                        <a:pt x="0" y="2674"/>
                      </a:cubicBezTo>
                      <a:cubicBezTo>
                        <a:pt x="0" y="3758"/>
                        <a:pt x="653" y="4732"/>
                        <a:pt x="1653" y="5147"/>
                      </a:cubicBezTo>
                      <a:cubicBezTo>
                        <a:pt x="1983" y="5284"/>
                        <a:pt x="2329" y="5350"/>
                        <a:pt x="2673" y="5350"/>
                      </a:cubicBezTo>
                      <a:cubicBezTo>
                        <a:pt x="3369" y="5350"/>
                        <a:pt x="4054" y="5078"/>
                        <a:pt x="4567" y="4567"/>
                      </a:cubicBezTo>
                      <a:cubicBezTo>
                        <a:pt x="5330" y="3801"/>
                        <a:pt x="5559" y="2649"/>
                        <a:pt x="5147" y="1653"/>
                      </a:cubicBezTo>
                      <a:cubicBezTo>
                        <a:pt x="4731" y="653"/>
                        <a:pt x="3757" y="0"/>
                        <a:pt x="2674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489" name="Google Shape;489;p28"/>
              <p:cNvGrpSpPr/>
              <p:nvPr/>
            </p:nvGrpSpPr>
            <p:grpSpPr>
              <a:xfrm>
                <a:off x="906290" y="3800594"/>
                <a:ext cx="351646" cy="302090"/>
                <a:chOff x="906290" y="3800594"/>
                <a:chExt cx="351646" cy="302090"/>
              </a:xfrm>
            </p:grpSpPr>
            <p:grpSp>
              <p:nvGrpSpPr>
                <p:cNvPr id="490" name="Google Shape;490;p28"/>
                <p:cNvGrpSpPr/>
                <p:nvPr/>
              </p:nvGrpSpPr>
              <p:grpSpPr>
                <a:xfrm>
                  <a:off x="1084172" y="3842857"/>
                  <a:ext cx="173764" cy="217131"/>
                  <a:chOff x="1084172" y="3842857"/>
                  <a:chExt cx="173764" cy="217131"/>
                </a:xfrm>
              </p:grpSpPr>
              <p:grpSp>
                <p:nvGrpSpPr>
                  <p:cNvPr id="491" name="Google Shape;491;p28"/>
                  <p:cNvGrpSpPr/>
                  <p:nvPr/>
                </p:nvGrpSpPr>
                <p:grpSpPr>
                  <a:xfrm>
                    <a:off x="1156862" y="3936509"/>
                    <a:ext cx="101073" cy="25622"/>
                    <a:chOff x="1156862" y="3936509"/>
                    <a:chExt cx="101073" cy="25622"/>
                  </a:xfrm>
                </p:grpSpPr>
                <p:sp>
                  <p:nvSpPr>
                    <p:cNvPr id="492" name="Google Shape;492;p28"/>
                    <p:cNvSpPr/>
                    <p:nvPr/>
                  </p:nvSpPr>
                  <p:spPr>
                    <a:xfrm>
                      <a:off x="1156862" y="3936509"/>
                      <a:ext cx="26651" cy="25622"/>
                    </a:xfrm>
                    <a:custGeom>
                      <a:rect b="b" l="l" r="r" t="t"/>
                      <a:pathLst>
                        <a:path extrusionOk="0" h="5349" w="5561">
                          <a:moveTo>
                            <a:pt x="2886" y="1"/>
                          </a:moveTo>
                          <a:cubicBezTo>
                            <a:pt x="1803" y="1"/>
                            <a:pt x="829" y="650"/>
                            <a:pt x="413" y="1649"/>
                          </a:cubicBezTo>
                          <a:cubicBezTo>
                            <a:pt x="1" y="2649"/>
                            <a:pt x="227" y="3798"/>
                            <a:pt x="993" y="4564"/>
                          </a:cubicBezTo>
                          <a:cubicBezTo>
                            <a:pt x="1505" y="5076"/>
                            <a:pt x="2189" y="5349"/>
                            <a:pt x="2884" y="5349"/>
                          </a:cubicBezTo>
                          <a:cubicBezTo>
                            <a:pt x="3229" y="5349"/>
                            <a:pt x="3576" y="5282"/>
                            <a:pt x="3908" y="5144"/>
                          </a:cubicBezTo>
                          <a:cubicBezTo>
                            <a:pt x="4907" y="4732"/>
                            <a:pt x="5560" y="3758"/>
                            <a:pt x="5560" y="2674"/>
                          </a:cubicBezTo>
                          <a:cubicBezTo>
                            <a:pt x="5560" y="1197"/>
                            <a:pt x="4364" y="1"/>
                            <a:pt x="2886" y="1"/>
                          </a:cubicBezTo>
                          <a:close/>
                        </a:path>
                      </a:pathLst>
                    </a:custGeom>
                    <a:solidFill>
                      <a:schemeClr val="accent1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493" name="Google Shape;493;p28"/>
                    <p:cNvSpPr/>
                    <p:nvPr/>
                  </p:nvSpPr>
                  <p:spPr>
                    <a:xfrm>
                      <a:off x="1173592" y="3951414"/>
                      <a:ext cx="84343" cy="5"/>
                    </a:xfrm>
                    <a:custGeom>
                      <a:rect b="b" l="l" r="r" t="t"/>
                      <a:pathLst>
                        <a:path extrusionOk="0" fill="none" h="1" w="17599">
                          <a:moveTo>
                            <a:pt x="17598" y="0"/>
                          </a:moveTo>
                          <a:lnTo>
                            <a:pt x="1" y="0"/>
                          </a:lnTo>
                        </a:path>
                      </a:pathLst>
                    </a:custGeom>
                    <a:solidFill>
                      <a:schemeClr val="accent1"/>
                    </a:solidFill>
                    <a:ln cap="rnd" cmpd="sng" w="9525">
                      <a:solidFill>
                        <a:srgbClr val="CFD9E0"/>
                      </a:solidFill>
                      <a:prstDash val="solid"/>
                      <a:round/>
                      <a:headEnd len="sm" w="sm" type="none"/>
                      <a:tailEnd len="sm" w="sm" type="none"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</p:grpSp>
              <p:sp>
                <p:nvSpPr>
                  <p:cNvPr id="494" name="Google Shape;494;p28"/>
                  <p:cNvSpPr/>
                  <p:nvPr/>
                </p:nvSpPr>
                <p:spPr>
                  <a:xfrm>
                    <a:off x="1084172" y="3842857"/>
                    <a:ext cx="86476" cy="217131"/>
                  </a:xfrm>
                  <a:custGeom>
                    <a:rect b="b" l="l" r="r" t="t"/>
                    <a:pathLst>
                      <a:path extrusionOk="0" fill="none" h="45330" w="18044">
                        <a:moveTo>
                          <a:pt x="0" y="45330"/>
                        </a:moveTo>
                        <a:lnTo>
                          <a:pt x="12418" y="45330"/>
                        </a:lnTo>
                        <a:cubicBezTo>
                          <a:pt x="15150" y="45330"/>
                          <a:pt x="18043" y="42619"/>
                          <a:pt x="18043" y="35634"/>
                        </a:cubicBezTo>
                        <a:lnTo>
                          <a:pt x="18043" y="9697"/>
                        </a:lnTo>
                        <a:cubicBezTo>
                          <a:pt x="18043" y="2711"/>
                          <a:pt x="15150" y="1"/>
                          <a:pt x="12418" y="1"/>
                        </a:cubicBezTo>
                        <a:lnTo>
                          <a:pt x="1715" y="1"/>
                        </a:lnTo>
                      </a:path>
                    </a:pathLst>
                  </a:custGeom>
                  <a:solidFill>
                    <a:schemeClr val="accent1"/>
                  </a:solidFill>
                  <a:ln cap="rnd" cmpd="sng" w="9525">
                    <a:solidFill>
                      <a:srgbClr val="CFD9E0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sp>
              <p:nvSpPr>
                <p:cNvPr id="495" name="Google Shape;495;p28"/>
                <p:cNvSpPr/>
                <p:nvPr/>
              </p:nvSpPr>
              <p:spPr>
                <a:xfrm>
                  <a:off x="906290" y="3999967"/>
                  <a:ext cx="177893" cy="102717"/>
                </a:xfrm>
                <a:custGeom>
                  <a:rect b="b" l="l" r="r" t="t"/>
                  <a:pathLst>
                    <a:path extrusionOk="0" h="21444" w="37119">
                      <a:moveTo>
                        <a:pt x="4947" y="1"/>
                      </a:moveTo>
                      <a:cubicBezTo>
                        <a:pt x="2215" y="1"/>
                        <a:pt x="1" y="2678"/>
                        <a:pt x="1" y="5983"/>
                      </a:cubicBezTo>
                      <a:lnTo>
                        <a:pt x="1" y="15461"/>
                      </a:lnTo>
                      <a:cubicBezTo>
                        <a:pt x="1" y="18766"/>
                        <a:pt x="2215" y="21443"/>
                        <a:pt x="4947" y="21443"/>
                      </a:cubicBezTo>
                      <a:lnTo>
                        <a:pt x="32168" y="21443"/>
                      </a:lnTo>
                      <a:cubicBezTo>
                        <a:pt x="34901" y="21443"/>
                        <a:pt x="37118" y="18766"/>
                        <a:pt x="37118" y="15461"/>
                      </a:cubicBezTo>
                      <a:lnTo>
                        <a:pt x="37118" y="5983"/>
                      </a:lnTo>
                      <a:cubicBezTo>
                        <a:pt x="37118" y="2678"/>
                        <a:pt x="34901" y="1"/>
                        <a:pt x="32168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rgbClr val="CFD9E0"/>
                  </a:solidFill>
                  <a:prstDash val="solid"/>
                  <a:miter lim="3647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96" name="Google Shape;496;p28"/>
                <p:cNvSpPr/>
                <p:nvPr/>
              </p:nvSpPr>
              <p:spPr>
                <a:xfrm>
                  <a:off x="914509" y="3800594"/>
                  <a:ext cx="177888" cy="102731"/>
                </a:xfrm>
                <a:custGeom>
                  <a:rect b="b" l="l" r="r" t="t"/>
                  <a:pathLst>
                    <a:path extrusionOk="0" h="21447" w="37118">
                      <a:moveTo>
                        <a:pt x="4951" y="0"/>
                      </a:moveTo>
                      <a:cubicBezTo>
                        <a:pt x="2218" y="0"/>
                        <a:pt x="0" y="2678"/>
                        <a:pt x="0" y="5983"/>
                      </a:cubicBezTo>
                      <a:lnTo>
                        <a:pt x="0" y="15460"/>
                      </a:lnTo>
                      <a:cubicBezTo>
                        <a:pt x="0" y="18765"/>
                        <a:pt x="2215" y="21446"/>
                        <a:pt x="4951" y="21446"/>
                      </a:cubicBezTo>
                      <a:lnTo>
                        <a:pt x="32168" y="21446"/>
                      </a:lnTo>
                      <a:cubicBezTo>
                        <a:pt x="34900" y="21446"/>
                        <a:pt x="37118" y="18765"/>
                        <a:pt x="37118" y="15460"/>
                      </a:cubicBezTo>
                      <a:lnTo>
                        <a:pt x="37118" y="5983"/>
                      </a:lnTo>
                      <a:cubicBezTo>
                        <a:pt x="37118" y="2678"/>
                        <a:pt x="34900" y="0"/>
                        <a:pt x="32168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rgbClr val="CFD9E0"/>
                  </a:solidFill>
                  <a:prstDash val="solid"/>
                  <a:miter lim="3647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497" name="Google Shape;497;p28"/>
              <p:cNvGrpSpPr/>
              <p:nvPr/>
            </p:nvGrpSpPr>
            <p:grpSpPr>
              <a:xfrm>
                <a:off x="724986" y="3830189"/>
                <a:ext cx="189533" cy="25626"/>
                <a:chOff x="724986" y="3830189"/>
                <a:chExt cx="189533" cy="25626"/>
              </a:xfrm>
            </p:grpSpPr>
            <p:sp>
              <p:nvSpPr>
                <p:cNvPr id="498" name="Google Shape;498;p28"/>
                <p:cNvSpPr/>
                <p:nvPr/>
              </p:nvSpPr>
              <p:spPr>
                <a:xfrm>
                  <a:off x="724986" y="3830189"/>
                  <a:ext cx="26646" cy="25626"/>
                </a:xfrm>
                <a:custGeom>
                  <a:rect b="b" l="l" r="r" t="t"/>
                  <a:pathLst>
                    <a:path extrusionOk="0" h="5350" w="5560">
                      <a:moveTo>
                        <a:pt x="2674" y="1"/>
                      </a:moveTo>
                      <a:cubicBezTo>
                        <a:pt x="1197" y="1"/>
                        <a:pt x="0" y="1197"/>
                        <a:pt x="0" y="2675"/>
                      </a:cubicBezTo>
                      <a:cubicBezTo>
                        <a:pt x="0" y="3758"/>
                        <a:pt x="653" y="4732"/>
                        <a:pt x="1653" y="5144"/>
                      </a:cubicBezTo>
                      <a:cubicBezTo>
                        <a:pt x="1984" y="5282"/>
                        <a:pt x="2331" y="5349"/>
                        <a:pt x="2676" y="5349"/>
                      </a:cubicBezTo>
                      <a:cubicBezTo>
                        <a:pt x="3371" y="5349"/>
                        <a:pt x="4055" y="5077"/>
                        <a:pt x="4567" y="4564"/>
                      </a:cubicBezTo>
                      <a:cubicBezTo>
                        <a:pt x="5330" y="3802"/>
                        <a:pt x="5559" y="2649"/>
                        <a:pt x="5147" y="1650"/>
                      </a:cubicBezTo>
                      <a:cubicBezTo>
                        <a:pt x="4731" y="650"/>
                        <a:pt x="3757" y="1"/>
                        <a:pt x="2674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99" name="Google Shape;499;p28"/>
                <p:cNvSpPr/>
                <p:nvPr/>
              </p:nvSpPr>
              <p:spPr>
                <a:xfrm>
                  <a:off x="746695" y="3842838"/>
                  <a:ext cx="167824" cy="5"/>
                </a:xfrm>
                <a:custGeom>
                  <a:rect b="b" l="l" r="r" t="t"/>
                  <a:pathLst>
                    <a:path extrusionOk="0" fill="none" h="1" w="35018">
                      <a:moveTo>
                        <a:pt x="35017" y="1"/>
                      </a:moveTo>
                      <a:lnTo>
                        <a:pt x="1" y="1"/>
                      </a:lnTo>
                    </a:path>
                  </a:pathLst>
                </a:custGeom>
                <a:solidFill>
                  <a:schemeClr val="accent1"/>
                </a:solidFill>
                <a:ln cap="rnd" cmpd="sng" w="9525">
                  <a:solidFill>
                    <a:srgbClr val="CFD9E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  <p:sp>
        <p:nvSpPr>
          <p:cNvPr id="500" name="Google Shape;500;p28"/>
          <p:cNvSpPr txBox="1"/>
          <p:nvPr/>
        </p:nvSpPr>
        <p:spPr>
          <a:xfrm>
            <a:off x="2569250" y="2465200"/>
            <a:ext cx="9573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>
                <a:solidFill>
                  <a:schemeClr val="lt1"/>
                </a:solidFill>
                <a:latin typeface="Roboto Light"/>
                <a:ea typeface="Roboto Light"/>
                <a:cs typeface="Roboto Light"/>
                <a:sym typeface="Roboto Light"/>
              </a:rPr>
              <a:t>acousticness</a:t>
            </a:r>
            <a:endParaRPr sz="1000">
              <a:solidFill>
                <a:schemeClr val="lt1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501" name="Google Shape;501;p28"/>
          <p:cNvSpPr txBox="1"/>
          <p:nvPr/>
        </p:nvSpPr>
        <p:spPr>
          <a:xfrm>
            <a:off x="2827125" y="2803900"/>
            <a:ext cx="9573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>
                <a:solidFill>
                  <a:schemeClr val="lt1"/>
                </a:solidFill>
                <a:latin typeface="Roboto Light"/>
                <a:ea typeface="Roboto Light"/>
                <a:cs typeface="Roboto Light"/>
                <a:sym typeface="Roboto Light"/>
              </a:rPr>
              <a:t>energy</a:t>
            </a:r>
            <a:endParaRPr sz="1000">
              <a:solidFill>
                <a:schemeClr val="lt1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502" name="Google Shape;502;p28"/>
          <p:cNvSpPr txBox="1"/>
          <p:nvPr/>
        </p:nvSpPr>
        <p:spPr>
          <a:xfrm>
            <a:off x="2505600" y="3086950"/>
            <a:ext cx="9573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>
                <a:solidFill>
                  <a:schemeClr val="lt1"/>
                </a:solidFill>
                <a:latin typeface="Roboto Light"/>
                <a:ea typeface="Roboto Light"/>
                <a:cs typeface="Roboto Light"/>
                <a:sym typeface="Roboto Light"/>
              </a:rPr>
              <a:t>danceability</a:t>
            </a:r>
            <a:endParaRPr sz="1000">
              <a:solidFill>
                <a:schemeClr val="lt1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503" name="Google Shape;503;p28"/>
          <p:cNvSpPr txBox="1"/>
          <p:nvPr/>
        </p:nvSpPr>
        <p:spPr>
          <a:xfrm>
            <a:off x="2246175" y="3390200"/>
            <a:ext cx="12531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>
                <a:solidFill>
                  <a:schemeClr val="lt1"/>
                </a:solidFill>
                <a:latin typeface="Roboto Light"/>
                <a:ea typeface="Roboto Light"/>
                <a:cs typeface="Roboto Light"/>
                <a:sym typeface="Roboto Light"/>
              </a:rPr>
              <a:t>instrumentalness</a:t>
            </a:r>
            <a:endParaRPr sz="1000">
              <a:solidFill>
                <a:schemeClr val="lt1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504" name="Google Shape;504;p28"/>
          <p:cNvSpPr txBox="1"/>
          <p:nvPr/>
        </p:nvSpPr>
        <p:spPr>
          <a:xfrm>
            <a:off x="5169125" y="2465200"/>
            <a:ext cx="9573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>
                <a:solidFill>
                  <a:schemeClr val="lt1"/>
                </a:solidFill>
                <a:latin typeface="Roboto Light"/>
                <a:ea typeface="Roboto Light"/>
                <a:cs typeface="Roboto Light"/>
                <a:sym typeface="Roboto Light"/>
              </a:rPr>
              <a:t>tempo</a:t>
            </a:r>
            <a:endParaRPr sz="1000">
              <a:solidFill>
                <a:schemeClr val="lt1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505" name="Google Shape;505;p28"/>
          <p:cNvSpPr txBox="1"/>
          <p:nvPr/>
        </p:nvSpPr>
        <p:spPr>
          <a:xfrm>
            <a:off x="5268625" y="2803900"/>
            <a:ext cx="9573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>
                <a:solidFill>
                  <a:schemeClr val="lt1"/>
                </a:solidFill>
                <a:latin typeface="Roboto Light"/>
                <a:ea typeface="Roboto Light"/>
                <a:cs typeface="Roboto Light"/>
                <a:sym typeface="Roboto Light"/>
              </a:rPr>
              <a:t>loudness</a:t>
            </a:r>
            <a:endParaRPr sz="1000">
              <a:solidFill>
                <a:schemeClr val="lt1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506" name="Google Shape;506;p28"/>
          <p:cNvSpPr txBox="1"/>
          <p:nvPr/>
        </p:nvSpPr>
        <p:spPr>
          <a:xfrm>
            <a:off x="5272150" y="3086950"/>
            <a:ext cx="9573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>
                <a:solidFill>
                  <a:schemeClr val="lt1"/>
                </a:solidFill>
                <a:latin typeface="Roboto Light"/>
                <a:ea typeface="Roboto Light"/>
                <a:cs typeface="Roboto Light"/>
                <a:sym typeface="Roboto Light"/>
              </a:rPr>
              <a:t>valance</a:t>
            </a:r>
            <a:endParaRPr sz="1000">
              <a:solidFill>
                <a:schemeClr val="lt1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507" name="Google Shape;507;p28"/>
          <p:cNvSpPr txBox="1"/>
          <p:nvPr/>
        </p:nvSpPr>
        <p:spPr>
          <a:xfrm>
            <a:off x="5169125" y="3375900"/>
            <a:ext cx="9573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>
                <a:solidFill>
                  <a:schemeClr val="lt1"/>
                </a:solidFill>
                <a:latin typeface="Roboto Light"/>
                <a:ea typeface="Roboto Light"/>
                <a:cs typeface="Roboto Light"/>
                <a:sym typeface="Roboto Light"/>
              </a:rPr>
              <a:t>livliness</a:t>
            </a:r>
            <a:endParaRPr sz="1000">
              <a:solidFill>
                <a:schemeClr val="lt1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508" name="Google Shape;508;p28"/>
          <p:cNvSpPr/>
          <p:nvPr/>
        </p:nvSpPr>
        <p:spPr>
          <a:xfrm rot="-5400000">
            <a:off x="6413814" y="3108065"/>
            <a:ext cx="1675128" cy="313674"/>
          </a:xfrm>
          <a:custGeom>
            <a:rect b="b" l="l" r="r" t="t"/>
            <a:pathLst>
              <a:path extrusionOk="0" h="7980" w="42616">
                <a:moveTo>
                  <a:pt x="4324" y="1"/>
                </a:moveTo>
                <a:cubicBezTo>
                  <a:pt x="3159" y="1"/>
                  <a:pt x="1997" y="512"/>
                  <a:pt x="1246" y="1424"/>
                </a:cubicBezTo>
                <a:cubicBezTo>
                  <a:pt x="180" y="2720"/>
                  <a:pt x="1" y="4577"/>
                  <a:pt x="867" y="6031"/>
                </a:cubicBezTo>
                <a:cubicBezTo>
                  <a:pt x="1600" y="7262"/>
                  <a:pt x="2935" y="7980"/>
                  <a:pt x="4331" y="7980"/>
                </a:cubicBezTo>
                <a:cubicBezTo>
                  <a:pt x="4576" y="7980"/>
                  <a:pt x="4822" y="7958"/>
                  <a:pt x="5067" y="7913"/>
                </a:cubicBezTo>
                <a:cubicBezTo>
                  <a:pt x="6219" y="7700"/>
                  <a:pt x="7170" y="6971"/>
                  <a:pt x="7733" y="6006"/>
                </a:cubicBezTo>
                <a:cubicBezTo>
                  <a:pt x="8105" y="5370"/>
                  <a:pt x="8773" y="4970"/>
                  <a:pt x="9508" y="4970"/>
                </a:cubicBezTo>
                <a:lnTo>
                  <a:pt x="10488" y="4970"/>
                </a:lnTo>
                <a:cubicBezTo>
                  <a:pt x="11237" y="4970"/>
                  <a:pt x="11919" y="5376"/>
                  <a:pt x="12300" y="6020"/>
                </a:cubicBezTo>
                <a:lnTo>
                  <a:pt x="12307" y="6031"/>
                </a:lnTo>
                <a:cubicBezTo>
                  <a:pt x="13039" y="7262"/>
                  <a:pt x="14375" y="7980"/>
                  <a:pt x="15771" y="7980"/>
                </a:cubicBezTo>
                <a:cubicBezTo>
                  <a:pt x="16016" y="7980"/>
                  <a:pt x="16262" y="7958"/>
                  <a:pt x="16507" y="7913"/>
                </a:cubicBezTo>
                <a:cubicBezTo>
                  <a:pt x="17658" y="7700"/>
                  <a:pt x="18610" y="6971"/>
                  <a:pt x="19173" y="6006"/>
                </a:cubicBezTo>
                <a:cubicBezTo>
                  <a:pt x="19545" y="5370"/>
                  <a:pt x="20213" y="4970"/>
                  <a:pt x="20946" y="4970"/>
                </a:cubicBezTo>
                <a:lnTo>
                  <a:pt x="21928" y="4970"/>
                </a:lnTo>
                <a:cubicBezTo>
                  <a:pt x="22677" y="4970"/>
                  <a:pt x="23359" y="5376"/>
                  <a:pt x="23740" y="6020"/>
                </a:cubicBezTo>
                <a:lnTo>
                  <a:pt x="23747" y="6031"/>
                </a:lnTo>
                <a:cubicBezTo>
                  <a:pt x="24479" y="7262"/>
                  <a:pt x="25815" y="7980"/>
                  <a:pt x="27210" y="7980"/>
                </a:cubicBezTo>
                <a:cubicBezTo>
                  <a:pt x="27454" y="7980"/>
                  <a:pt x="27700" y="7958"/>
                  <a:pt x="27945" y="7913"/>
                </a:cubicBezTo>
                <a:cubicBezTo>
                  <a:pt x="29098" y="7700"/>
                  <a:pt x="30048" y="6971"/>
                  <a:pt x="30613" y="6006"/>
                </a:cubicBezTo>
                <a:cubicBezTo>
                  <a:pt x="30985" y="5370"/>
                  <a:pt x="31652" y="4970"/>
                  <a:pt x="32388" y="4970"/>
                </a:cubicBezTo>
                <a:lnTo>
                  <a:pt x="33368" y="4970"/>
                </a:lnTo>
                <a:cubicBezTo>
                  <a:pt x="34117" y="4970"/>
                  <a:pt x="34799" y="5376"/>
                  <a:pt x="35180" y="6020"/>
                </a:cubicBezTo>
                <a:lnTo>
                  <a:pt x="35187" y="6031"/>
                </a:lnTo>
                <a:cubicBezTo>
                  <a:pt x="35920" y="7262"/>
                  <a:pt x="37255" y="7980"/>
                  <a:pt x="38651" y="7980"/>
                </a:cubicBezTo>
                <a:cubicBezTo>
                  <a:pt x="38896" y="7980"/>
                  <a:pt x="39142" y="7958"/>
                  <a:pt x="39387" y="7913"/>
                </a:cubicBezTo>
                <a:cubicBezTo>
                  <a:pt x="41256" y="7567"/>
                  <a:pt x="42594" y="5866"/>
                  <a:pt x="42615" y="3993"/>
                </a:cubicBezTo>
                <a:cubicBezTo>
                  <a:pt x="42599" y="2323"/>
                  <a:pt x="41557" y="833"/>
                  <a:pt x="39994" y="246"/>
                </a:cubicBezTo>
                <a:cubicBezTo>
                  <a:pt x="39559" y="81"/>
                  <a:pt x="39100" y="2"/>
                  <a:pt x="38642" y="2"/>
                </a:cubicBezTo>
                <a:cubicBezTo>
                  <a:pt x="37477" y="2"/>
                  <a:pt x="36315" y="513"/>
                  <a:pt x="35565" y="1426"/>
                </a:cubicBezTo>
                <a:cubicBezTo>
                  <a:pt x="35428" y="1592"/>
                  <a:pt x="35304" y="1770"/>
                  <a:pt x="35195" y="1957"/>
                </a:cubicBezTo>
                <a:cubicBezTo>
                  <a:pt x="34817" y="2606"/>
                  <a:pt x="34133" y="3018"/>
                  <a:pt x="33382" y="3018"/>
                </a:cubicBezTo>
                <a:lnTo>
                  <a:pt x="32420" y="3018"/>
                </a:lnTo>
                <a:cubicBezTo>
                  <a:pt x="31683" y="3018"/>
                  <a:pt x="30996" y="2632"/>
                  <a:pt x="30624" y="1994"/>
                </a:cubicBezTo>
                <a:cubicBezTo>
                  <a:pt x="30157" y="1190"/>
                  <a:pt x="29425" y="572"/>
                  <a:pt x="28556" y="244"/>
                </a:cubicBezTo>
                <a:cubicBezTo>
                  <a:pt x="28121" y="80"/>
                  <a:pt x="27663" y="1"/>
                  <a:pt x="27205" y="1"/>
                </a:cubicBezTo>
                <a:cubicBezTo>
                  <a:pt x="26039" y="1"/>
                  <a:pt x="24877" y="513"/>
                  <a:pt x="24125" y="1426"/>
                </a:cubicBezTo>
                <a:cubicBezTo>
                  <a:pt x="23989" y="1592"/>
                  <a:pt x="23865" y="1770"/>
                  <a:pt x="23755" y="1957"/>
                </a:cubicBezTo>
                <a:cubicBezTo>
                  <a:pt x="23377" y="2606"/>
                  <a:pt x="22695" y="3018"/>
                  <a:pt x="21944" y="3018"/>
                </a:cubicBezTo>
                <a:lnTo>
                  <a:pt x="20981" y="3018"/>
                </a:lnTo>
                <a:cubicBezTo>
                  <a:pt x="20243" y="3018"/>
                  <a:pt x="19556" y="2632"/>
                  <a:pt x="19185" y="1994"/>
                </a:cubicBezTo>
                <a:cubicBezTo>
                  <a:pt x="18717" y="1190"/>
                  <a:pt x="17987" y="572"/>
                  <a:pt x="17116" y="244"/>
                </a:cubicBezTo>
                <a:cubicBezTo>
                  <a:pt x="16681" y="80"/>
                  <a:pt x="16223" y="1"/>
                  <a:pt x="15766" y="1"/>
                </a:cubicBezTo>
                <a:cubicBezTo>
                  <a:pt x="14600" y="1"/>
                  <a:pt x="13437" y="513"/>
                  <a:pt x="12686" y="1426"/>
                </a:cubicBezTo>
                <a:cubicBezTo>
                  <a:pt x="12549" y="1592"/>
                  <a:pt x="12425" y="1770"/>
                  <a:pt x="12316" y="1957"/>
                </a:cubicBezTo>
                <a:cubicBezTo>
                  <a:pt x="11937" y="2606"/>
                  <a:pt x="11255" y="3016"/>
                  <a:pt x="10504" y="3016"/>
                </a:cubicBezTo>
                <a:lnTo>
                  <a:pt x="9541" y="3016"/>
                </a:lnTo>
                <a:cubicBezTo>
                  <a:pt x="8805" y="3016"/>
                  <a:pt x="8116" y="2632"/>
                  <a:pt x="7745" y="1994"/>
                </a:cubicBezTo>
                <a:cubicBezTo>
                  <a:pt x="7277" y="1190"/>
                  <a:pt x="6547" y="572"/>
                  <a:pt x="5676" y="244"/>
                </a:cubicBezTo>
                <a:cubicBezTo>
                  <a:pt x="5241" y="80"/>
                  <a:pt x="4782" y="1"/>
                  <a:pt x="4324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9" name="Google Shape;509;p28"/>
          <p:cNvSpPr/>
          <p:nvPr/>
        </p:nvSpPr>
        <p:spPr>
          <a:xfrm rot="-5400000">
            <a:off x="7111934" y="3793804"/>
            <a:ext cx="279044" cy="279083"/>
          </a:xfrm>
          <a:custGeom>
            <a:rect b="b" l="l" r="r" t="t"/>
            <a:pathLst>
              <a:path extrusionOk="0" h="7100" w="7099">
                <a:moveTo>
                  <a:pt x="3550" y="1"/>
                </a:moveTo>
                <a:cubicBezTo>
                  <a:pt x="1589" y="1"/>
                  <a:pt x="0" y="1589"/>
                  <a:pt x="0" y="3551"/>
                </a:cubicBezTo>
                <a:cubicBezTo>
                  <a:pt x="0" y="5511"/>
                  <a:pt x="1589" y="7099"/>
                  <a:pt x="3550" y="7099"/>
                </a:cubicBezTo>
                <a:cubicBezTo>
                  <a:pt x="5510" y="7099"/>
                  <a:pt x="7099" y="5511"/>
                  <a:pt x="7099" y="3551"/>
                </a:cubicBezTo>
                <a:cubicBezTo>
                  <a:pt x="7099" y="1589"/>
                  <a:pt x="5510" y="1"/>
                  <a:pt x="3550" y="1"/>
                </a:cubicBezTo>
                <a:close/>
              </a:path>
            </a:pathLst>
          </a:custGeom>
          <a:solidFill>
            <a:srgbClr val="E3E9E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0" name="Google Shape;510;p28"/>
          <p:cNvSpPr/>
          <p:nvPr/>
        </p:nvSpPr>
        <p:spPr>
          <a:xfrm rot="-5400000">
            <a:off x="7111934" y="3344126"/>
            <a:ext cx="279044" cy="279083"/>
          </a:xfrm>
          <a:custGeom>
            <a:rect b="b" l="l" r="r" t="t"/>
            <a:pathLst>
              <a:path extrusionOk="0" h="7100" w="7099">
                <a:moveTo>
                  <a:pt x="3550" y="1"/>
                </a:moveTo>
                <a:cubicBezTo>
                  <a:pt x="1589" y="1"/>
                  <a:pt x="0" y="1589"/>
                  <a:pt x="0" y="3551"/>
                </a:cubicBezTo>
                <a:cubicBezTo>
                  <a:pt x="0" y="5511"/>
                  <a:pt x="1589" y="7099"/>
                  <a:pt x="3550" y="7099"/>
                </a:cubicBezTo>
                <a:cubicBezTo>
                  <a:pt x="5510" y="7099"/>
                  <a:pt x="7099" y="5511"/>
                  <a:pt x="7099" y="3551"/>
                </a:cubicBezTo>
                <a:cubicBezTo>
                  <a:pt x="7099" y="1589"/>
                  <a:pt x="5510" y="1"/>
                  <a:pt x="3550" y="1"/>
                </a:cubicBezTo>
                <a:close/>
              </a:path>
            </a:pathLst>
          </a:custGeom>
          <a:solidFill>
            <a:srgbClr val="0E2A4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1" name="Google Shape;511;p28"/>
          <p:cNvSpPr/>
          <p:nvPr/>
        </p:nvSpPr>
        <p:spPr>
          <a:xfrm rot="-5400000">
            <a:off x="7111934" y="2894448"/>
            <a:ext cx="279044" cy="279083"/>
          </a:xfrm>
          <a:custGeom>
            <a:rect b="b" l="l" r="r" t="t"/>
            <a:pathLst>
              <a:path extrusionOk="0" h="7100" w="7099">
                <a:moveTo>
                  <a:pt x="3549" y="1"/>
                </a:moveTo>
                <a:cubicBezTo>
                  <a:pt x="1589" y="1"/>
                  <a:pt x="0" y="1589"/>
                  <a:pt x="0" y="3551"/>
                </a:cubicBezTo>
                <a:cubicBezTo>
                  <a:pt x="0" y="5511"/>
                  <a:pt x="1589" y="7099"/>
                  <a:pt x="3549" y="7099"/>
                </a:cubicBezTo>
                <a:cubicBezTo>
                  <a:pt x="5510" y="7099"/>
                  <a:pt x="7099" y="5511"/>
                  <a:pt x="7099" y="3551"/>
                </a:cubicBezTo>
                <a:cubicBezTo>
                  <a:pt x="7099" y="1589"/>
                  <a:pt x="5510" y="1"/>
                  <a:pt x="3549" y="1"/>
                </a:cubicBezTo>
                <a:close/>
              </a:path>
            </a:pathLst>
          </a:cu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2" name="Google Shape;512;p28"/>
          <p:cNvSpPr/>
          <p:nvPr/>
        </p:nvSpPr>
        <p:spPr>
          <a:xfrm rot="-5400000">
            <a:off x="7111895" y="2444810"/>
            <a:ext cx="279123" cy="279083"/>
          </a:xfrm>
          <a:custGeom>
            <a:rect b="b" l="l" r="r" t="t"/>
            <a:pathLst>
              <a:path extrusionOk="0" h="7100" w="7101">
                <a:moveTo>
                  <a:pt x="3551" y="1"/>
                </a:moveTo>
                <a:cubicBezTo>
                  <a:pt x="1590" y="1"/>
                  <a:pt x="0" y="1589"/>
                  <a:pt x="0" y="3551"/>
                </a:cubicBezTo>
                <a:cubicBezTo>
                  <a:pt x="0" y="5511"/>
                  <a:pt x="1590" y="7099"/>
                  <a:pt x="3551" y="7099"/>
                </a:cubicBezTo>
                <a:cubicBezTo>
                  <a:pt x="5511" y="7099"/>
                  <a:pt x="7101" y="5511"/>
                  <a:pt x="7101" y="3551"/>
                </a:cubicBezTo>
                <a:cubicBezTo>
                  <a:pt x="7101" y="1589"/>
                  <a:pt x="5511" y="1"/>
                  <a:pt x="3551" y="1"/>
                </a:cubicBezTo>
                <a:close/>
              </a:path>
            </a:pathLst>
          </a:custGeom>
          <a:solidFill>
            <a:srgbClr val="0E2A4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3" name="Google Shape;513;p28"/>
          <p:cNvSpPr/>
          <p:nvPr/>
        </p:nvSpPr>
        <p:spPr>
          <a:xfrm rot="-5400000">
            <a:off x="7111895" y="3795010"/>
            <a:ext cx="279123" cy="279083"/>
          </a:xfrm>
          <a:custGeom>
            <a:rect b="b" l="l" r="r" t="t"/>
            <a:pathLst>
              <a:path extrusionOk="0" h="7100" w="7101">
                <a:moveTo>
                  <a:pt x="3551" y="1"/>
                </a:moveTo>
                <a:cubicBezTo>
                  <a:pt x="1590" y="1"/>
                  <a:pt x="0" y="1589"/>
                  <a:pt x="0" y="3551"/>
                </a:cubicBezTo>
                <a:cubicBezTo>
                  <a:pt x="0" y="5511"/>
                  <a:pt x="1590" y="7099"/>
                  <a:pt x="3551" y="7099"/>
                </a:cubicBezTo>
                <a:cubicBezTo>
                  <a:pt x="5511" y="7099"/>
                  <a:pt x="7101" y="5511"/>
                  <a:pt x="7101" y="3551"/>
                </a:cubicBezTo>
                <a:cubicBezTo>
                  <a:pt x="7101" y="1589"/>
                  <a:pt x="5511" y="1"/>
                  <a:pt x="3551" y="1"/>
                </a:cubicBezTo>
                <a:close/>
              </a:path>
            </a:pathLst>
          </a:custGeom>
          <a:solidFill>
            <a:srgbClr val="0E2A4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4" name="Google Shape;514;p28"/>
          <p:cNvSpPr txBox="1"/>
          <p:nvPr/>
        </p:nvSpPr>
        <p:spPr>
          <a:xfrm>
            <a:off x="7468275" y="2380150"/>
            <a:ext cx="9480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3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HAPPY</a:t>
            </a:r>
            <a:endParaRPr b="1" sz="13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15" name="Google Shape;515;p28"/>
          <p:cNvSpPr txBox="1"/>
          <p:nvPr/>
        </p:nvSpPr>
        <p:spPr>
          <a:xfrm>
            <a:off x="7493900" y="2841250"/>
            <a:ext cx="9480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3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SAD</a:t>
            </a:r>
            <a:endParaRPr b="1" sz="13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16" name="Google Shape;516;p28"/>
          <p:cNvSpPr txBox="1"/>
          <p:nvPr/>
        </p:nvSpPr>
        <p:spPr>
          <a:xfrm>
            <a:off x="7493900" y="3294400"/>
            <a:ext cx="11901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3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ENERGETIC</a:t>
            </a:r>
            <a:endParaRPr b="1" sz="13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17" name="Google Shape;517;p28"/>
          <p:cNvSpPr txBox="1"/>
          <p:nvPr/>
        </p:nvSpPr>
        <p:spPr>
          <a:xfrm>
            <a:off x="7526425" y="3747550"/>
            <a:ext cx="9480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3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CALM</a:t>
            </a:r>
            <a:endParaRPr b="1" sz="13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21" name="Shape 5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" name="Google Shape;522;p29"/>
          <p:cNvSpPr txBox="1"/>
          <p:nvPr>
            <p:ph type="ctrTitle"/>
          </p:nvPr>
        </p:nvSpPr>
        <p:spPr>
          <a:xfrm>
            <a:off x="4588900" y="1356500"/>
            <a:ext cx="4372200" cy="606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3000"/>
              <a:t>Music Recommendation</a:t>
            </a:r>
            <a:endParaRPr sz="3000"/>
          </a:p>
        </p:txBody>
      </p:sp>
      <p:cxnSp>
        <p:nvCxnSpPr>
          <p:cNvPr id="523" name="Google Shape;523;p29"/>
          <p:cNvCxnSpPr/>
          <p:nvPr/>
        </p:nvCxnSpPr>
        <p:spPr>
          <a:xfrm>
            <a:off x="4665025" y="1902850"/>
            <a:ext cx="4448400" cy="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24" name="Google Shape;524;p29"/>
          <p:cNvSpPr txBox="1"/>
          <p:nvPr/>
        </p:nvSpPr>
        <p:spPr>
          <a:xfrm>
            <a:off x="4842475" y="2088150"/>
            <a:ext cx="3689400" cy="101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rPr>
              <a:t>Spotify API</a:t>
            </a:r>
            <a:br>
              <a:rPr b="1" lang="es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rPr>
            </a:br>
            <a:br>
              <a:rPr b="1" lang="es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rPr>
            </a:br>
            <a:r>
              <a:rPr lang="es" sz="1300">
                <a:solidFill>
                  <a:schemeClr val="lt1"/>
                </a:solidFill>
                <a:latin typeface="Roboto Light"/>
                <a:ea typeface="Roboto Light"/>
                <a:cs typeface="Roboto Light"/>
                <a:sym typeface="Roboto Light"/>
              </a:rPr>
              <a:t>Real-time featured tracks along with additional information</a:t>
            </a:r>
            <a:endParaRPr sz="1300">
              <a:solidFill>
                <a:schemeClr val="lt1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525" name="Google Shape;525;p29"/>
          <p:cNvSpPr/>
          <p:nvPr/>
        </p:nvSpPr>
        <p:spPr>
          <a:xfrm>
            <a:off x="955175" y="1094125"/>
            <a:ext cx="2708958" cy="2454627"/>
          </a:xfrm>
          <a:custGeom>
            <a:rect b="b" l="l" r="r" t="t"/>
            <a:pathLst>
              <a:path extrusionOk="0" h="174831" w="209469">
                <a:moveTo>
                  <a:pt x="198078" y="11364"/>
                </a:moveTo>
                <a:lnTo>
                  <a:pt x="198078" y="12404"/>
                </a:lnTo>
                <a:lnTo>
                  <a:pt x="198078" y="134142"/>
                </a:lnTo>
                <a:cubicBezTo>
                  <a:pt x="198078" y="134854"/>
                  <a:pt x="197749" y="135155"/>
                  <a:pt x="197037" y="135155"/>
                </a:cubicBezTo>
                <a:lnTo>
                  <a:pt x="12295" y="135155"/>
                </a:lnTo>
                <a:cubicBezTo>
                  <a:pt x="11555" y="135155"/>
                  <a:pt x="11254" y="134854"/>
                  <a:pt x="11254" y="134142"/>
                </a:cubicBezTo>
                <a:lnTo>
                  <a:pt x="11254" y="12404"/>
                </a:lnTo>
                <a:lnTo>
                  <a:pt x="11254" y="11364"/>
                </a:lnTo>
                <a:close/>
                <a:moveTo>
                  <a:pt x="11254" y="0"/>
                </a:moveTo>
                <a:lnTo>
                  <a:pt x="11254" y="302"/>
                </a:lnTo>
                <a:cubicBezTo>
                  <a:pt x="5203" y="712"/>
                  <a:pt x="712" y="5559"/>
                  <a:pt x="0" y="11364"/>
                </a:cubicBezTo>
                <a:lnTo>
                  <a:pt x="0" y="12404"/>
                </a:lnTo>
                <a:lnTo>
                  <a:pt x="0" y="134142"/>
                </a:lnTo>
                <a:cubicBezTo>
                  <a:pt x="0" y="136497"/>
                  <a:pt x="603" y="138496"/>
                  <a:pt x="1643" y="140275"/>
                </a:cubicBezTo>
                <a:cubicBezTo>
                  <a:pt x="3998" y="144410"/>
                  <a:pt x="7503" y="146518"/>
                  <a:pt x="12295" y="146518"/>
                </a:cubicBezTo>
                <a:lnTo>
                  <a:pt x="79708" y="146518"/>
                </a:lnTo>
                <a:lnTo>
                  <a:pt x="79708" y="163550"/>
                </a:lnTo>
                <a:lnTo>
                  <a:pt x="66921" y="163550"/>
                </a:lnTo>
                <a:cubicBezTo>
                  <a:pt x="63717" y="163550"/>
                  <a:pt x="61253" y="166014"/>
                  <a:pt x="61253" y="169190"/>
                </a:cubicBezTo>
                <a:cubicBezTo>
                  <a:pt x="61253" y="172366"/>
                  <a:pt x="63717" y="174831"/>
                  <a:pt x="66921" y="174831"/>
                </a:cubicBezTo>
                <a:lnTo>
                  <a:pt x="142439" y="174831"/>
                </a:lnTo>
                <a:cubicBezTo>
                  <a:pt x="145642" y="174831"/>
                  <a:pt x="148189" y="172366"/>
                  <a:pt x="148189" y="169190"/>
                </a:cubicBezTo>
                <a:cubicBezTo>
                  <a:pt x="148189" y="166014"/>
                  <a:pt x="145642" y="163550"/>
                  <a:pt x="142439" y="163550"/>
                </a:cubicBezTo>
                <a:lnTo>
                  <a:pt x="129651" y="163550"/>
                </a:lnTo>
                <a:lnTo>
                  <a:pt x="129651" y="146518"/>
                </a:lnTo>
                <a:lnTo>
                  <a:pt x="197065" y="146518"/>
                </a:lnTo>
                <a:cubicBezTo>
                  <a:pt x="201911" y="146518"/>
                  <a:pt x="205388" y="144437"/>
                  <a:pt x="207716" y="140275"/>
                </a:cubicBezTo>
                <a:cubicBezTo>
                  <a:pt x="208784" y="138386"/>
                  <a:pt x="209468" y="136360"/>
                  <a:pt x="209468" y="134142"/>
                </a:cubicBezTo>
                <a:lnTo>
                  <a:pt x="209468" y="12404"/>
                </a:lnTo>
                <a:lnTo>
                  <a:pt x="209468" y="11364"/>
                </a:lnTo>
                <a:cubicBezTo>
                  <a:pt x="208756" y="5559"/>
                  <a:pt x="203910" y="712"/>
                  <a:pt x="198078" y="302"/>
                </a:cubicBezTo>
                <a:lnTo>
                  <a:pt x="198078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26" name="Google Shape;526;p29"/>
          <p:cNvGrpSpPr/>
          <p:nvPr/>
        </p:nvGrpSpPr>
        <p:grpSpPr>
          <a:xfrm>
            <a:off x="1716043" y="1554651"/>
            <a:ext cx="1160033" cy="1216941"/>
            <a:chOff x="-9089725" y="3180200"/>
            <a:chExt cx="353550" cy="351900"/>
          </a:xfrm>
        </p:grpSpPr>
        <p:sp>
          <p:nvSpPr>
            <p:cNvPr id="527" name="Google Shape;527;p29"/>
            <p:cNvSpPr/>
            <p:nvPr/>
          </p:nvSpPr>
          <p:spPr>
            <a:xfrm>
              <a:off x="-9089725" y="3180200"/>
              <a:ext cx="165425" cy="250300"/>
            </a:xfrm>
            <a:custGeom>
              <a:rect b="b" l="l" r="r" t="t"/>
              <a:pathLst>
                <a:path extrusionOk="0" h="10012" w="6617">
                  <a:moveTo>
                    <a:pt x="2945" y="1"/>
                  </a:moveTo>
                  <a:cubicBezTo>
                    <a:pt x="2900" y="1"/>
                    <a:pt x="2854" y="8"/>
                    <a:pt x="2805" y="25"/>
                  </a:cubicBezTo>
                  <a:cubicBezTo>
                    <a:pt x="2647" y="56"/>
                    <a:pt x="2521" y="214"/>
                    <a:pt x="2521" y="434"/>
                  </a:cubicBezTo>
                  <a:lnTo>
                    <a:pt x="2521" y="6924"/>
                  </a:lnTo>
                  <a:cubicBezTo>
                    <a:pt x="2301" y="6767"/>
                    <a:pt x="2017" y="6704"/>
                    <a:pt x="1702" y="6704"/>
                  </a:cubicBezTo>
                  <a:cubicBezTo>
                    <a:pt x="788" y="6704"/>
                    <a:pt x="64" y="7428"/>
                    <a:pt x="64" y="8342"/>
                  </a:cubicBezTo>
                  <a:cubicBezTo>
                    <a:pt x="1" y="9256"/>
                    <a:pt x="757" y="10012"/>
                    <a:pt x="1671" y="10012"/>
                  </a:cubicBezTo>
                  <a:cubicBezTo>
                    <a:pt x="2584" y="10012"/>
                    <a:pt x="3309" y="9256"/>
                    <a:pt x="3309" y="8342"/>
                  </a:cubicBezTo>
                  <a:lnTo>
                    <a:pt x="3309" y="1820"/>
                  </a:lnTo>
                  <a:cubicBezTo>
                    <a:pt x="3907" y="2545"/>
                    <a:pt x="4632" y="3144"/>
                    <a:pt x="5294" y="3616"/>
                  </a:cubicBezTo>
                  <a:cubicBezTo>
                    <a:pt x="5609" y="3868"/>
                    <a:pt x="5798" y="4215"/>
                    <a:pt x="5798" y="4593"/>
                  </a:cubicBezTo>
                  <a:cubicBezTo>
                    <a:pt x="5798" y="5286"/>
                    <a:pt x="5262" y="5822"/>
                    <a:pt x="4537" y="5822"/>
                  </a:cubicBezTo>
                  <a:cubicBezTo>
                    <a:pt x="4317" y="5822"/>
                    <a:pt x="4159" y="6011"/>
                    <a:pt x="4159" y="6263"/>
                  </a:cubicBezTo>
                  <a:cubicBezTo>
                    <a:pt x="4159" y="6483"/>
                    <a:pt x="4348" y="6704"/>
                    <a:pt x="4537" y="6704"/>
                  </a:cubicBezTo>
                  <a:cubicBezTo>
                    <a:pt x="5672" y="6704"/>
                    <a:pt x="6617" y="5727"/>
                    <a:pt x="6617" y="4593"/>
                  </a:cubicBezTo>
                  <a:cubicBezTo>
                    <a:pt x="6617" y="3931"/>
                    <a:pt x="6302" y="3333"/>
                    <a:pt x="5798" y="2955"/>
                  </a:cubicBezTo>
                  <a:cubicBezTo>
                    <a:pt x="5042" y="2388"/>
                    <a:pt x="4317" y="1726"/>
                    <a:pt x="3750" y="907"/>
                  </a:cubicBezTo>
                  <a:lnTo>
                    <a:pt x="3277" y="182"/>
                  </a:lnTo>
                  <a:cubicBezTo>
                    <a:pt x="3184" y="65"/>
                    <a:pt x="3073" y="1"/>
                    <a:pt x="294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" name="Google Shape;528;p29"/>
            <p:cNvSpPr/>
            <p:nvPr/>
          </p:nvSpPr>
          <p:spPr>
            <a:xfrm>
              <a:off x="-8965275" y="3264575"/>
              <a:ext cx="229100" cy="267525"/>
            </a:xfrm>
            <a:custGeom>
              <a:rect b="b" l="l" r="r" t="t"/>
              <a:pathLst>
                <a:path extrusionOk="0" h="10701" w="9164">
                  <a:moveTo>
                    <a:pt x="8747" y="0"/>
                  </a:moveTo>
                  <a:cubicBezTo>
                    <a:pt x="8709" y="0"/>
                    <a:pt x="8671" y="7"/>
                    <a:pt x="8633" y="21"/>
                  </a:cubicBezTo>
                  <a:lnTo>
                    <a:pt x="2804" y="1659"/>
                  </a:lnTo>
                  <a:cubicBezTo>
                    <a:pt x="2584" y="1690"/>
                    <a:pt x="2489" y="1848"/>
                    <a:pt x="2489" y="2069"/>
                  </a:cubicBezTo>
                  <a:lnTo>
                    <a:pt x="2489" y="7645"/>
                  </a:lnTo>
                  <a:cubicBezTo>
                    <a:pt x="2237" y="7487"/>
                    <a:pt x="1985" y="7424"/>
                    <a:pt x="1670" y="7424"/>
                  </a:cubicBezTo>
                  <a:cubicBezTo>
                    <a:pt x="757" y="7424"/>
                    <a:pt x="1" y="8149"/>
                    <a:pt x="1" y="9063"/>
                  </a:cubicBezTo>
                  <a:cubicBezTo>
                    <a:pt x="1" y="9976"/>
                    <a:pt x="757" y="10701"/>
                    <a:pt x="1670" y="10701"/>
                  </a:cubicBezTo>
                  <a:cubicBezTo>
                    <a:pt x="2552" y="10701"/>
                    <a:pt x="3309" y="9976"/>
                    <a:pt x="3309" y="9063"/>
                  </a:cubicBezTo>
                  <a:lnTo>
                    <a:pt x="3309" y="3990"/>
                  </a:lnTo>
                  <a:lnTo>
                    <a:pt x="8318" y="2573"/>
                  </a:lnTo>
                  <a:lnTo>
                    <a:pt x="8318" y="5944"/>
                  </a:lnTo>
                  <a:cubicBezTo>
                    <a:pt x="8066" y="5786"/>
                    <a:pt x="7814" y="5723"/>
                    <a:pt x="7499" y="5723"/>
                  </a:cubicBezTo>
                  <a:cubicBezTo>
                    <a:pt x="6585" y="5723"/>
                    <a:pt x="5829" y="6448"/>
                    <a:pt x="5829" y="7361"/>
                  </a:cubicBezTo>
                  <a:cubicBezTo>
                    <a:pt x="5829" y="8275"/>
                    <a:pt x="6585" y="9031"/>
                    <a:pt x="7499" y="9031"/>
                  </a:cubicBezTo>
                  <a:cubicBezTo>
                    <a:pt x="8381" y="9031"/>
                    <a:pt x="9137" y="8275"/>
                    <a:pt x="9137" y="7361"/>
                  </a:cubicBezTo>
                  <a:lnTo>
                    <a:pt x="9137" y="367"/>
                  </a:lnTo>
                  <a:cubicBezTo>
                    <a:pt x="9164" y="207"/>
                    <a:pt x="8963" y="0"/>
                    <a:pt x="874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2" name="Shape 5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3" name="Google Shape;533;p30"/>
          <p:cNvSpPr txBox="1"/>
          <p:nvPr>
            <p:ph type="ctrTitle"/>
          </p:nvPr>
        </p:nvSpPr>
        <p:spPr>
          <a:xfrm>
            <a:off x="311700" y="644550"/>
            <a:ext cx="8520600" cy="606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MUSIC RECOMMENDATION</a:t>
            </a:r>
            <a:endParaRPr/>
          </a:p>
        </p:txBody>
      </p:sp>
      <p:cxnSp>
        <p:nvCxnSpPr>
          <p:cNvPr id="534" name="Google Shape;534;p30"/>
          <p:cNvCxnSpPr/>
          <p:nvPr/>
        </p:nvCxnSpPr>
        <p:spPr>
          <a:xfrm>
            <a:off x="311700" y="1191700"/>
            <a:ext cx="8520600" cy="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35" name="Google Shape;535;p30"/>
          <p:cNvSpPr/>
          <p:nvPr/>
        </p:nvSpPr>
        <p:spPr>
          <a:xfrm>
            <a:off x="600269" y="2728450"/>
            <a:ext cx="1028623" cy="905784"/>
          </a:xfrm>
          <a:custGeom>
            <a:rect b="b" l="l" r="r" t="t"/>
            <a:pathLst>
              <a:path extrusionOk="0" h="48180" w="54714">
                <a:moveTo>
                  <a:pt x="27354" y="1"/>
                </a:moveTo>
                <a:cubicBezTo>
                  <a:pt x="24282" y="1"/>
                  <a:pt x="21161" y="594"/>
                  <a:pt x="18153" y="1847"/>
                </a:cubicBezTo>
                <a:cubicBezTo>
                  <a:pt x="5881" y="6960"/>
                  <a:pt x="1" y="21022"/>
                  <a:pt x="5114" y="33294"/>
                </a:cubicBezTo>
                <a:cubicBezTo>
                  <a:pt x="8974" y="42558"/>
                  <a:pt x="17933" y="48179"/>
                  <a:pt x="27372" y="48179"/>
                </a:cubicBezTo>
                <a:cubicBezTo>
                  <a:pt x="30437" y="48179"/>
                  <a:pt x="33553" y="47586"/>
                  <a:pt x="36561" y="46333"/>
                </a:cubicBezTo>
                <a:cubicBezTo>
                  <a:pt x="48918" y="41220"/>
                  <a:pt x="54713" y="27158"/>
                  <a:pt x="49600" y="14886"/>
                </a:cubicBezTo>
                <a:cubicBezTo>
                  <a:pt x="45805" y="5622"/>
                  <a:pt x="36813" y="1"/>
                  <a:pt x="27354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6" name="Google Shape;536;p30"/>
          <p:cNvSpPr/>
          <p:nvPr/>
        </p:nvSpPr>
        <p:spPr>
          <a:xfrm>
            <a:off x="750867" y="2860814"/>
            <a:ext cx="727410" cy="641042"/>
          </a:xfrm>
          <a:custGeom>
            <a:rect b="b" l="l" r="r" t="t"/>
            <a:pathLst>
              <a:path extrusionOk="0" h="34098" w="38692">
                <a:moveTo>
                  <a:pt x="19335" y="1"/>
                </a:moveTo>
                <a:cubicBezTo>
                  <a:pt x="17178" y="1"/>
                  <a:pt x="14986" y="413"/>
                  <a:pt x="12869" y="1284"/>
                </a:cubicBezTo>
                <a:cubicBezTo>
                  <a:pt x="4177" y="4949"/>
                  <a:pt x="1" y="14834"/>
                  <a:pt x="3665" y="23527"/>
                </a:cubicBezTo>
                <a:cubicBezTo>
                  <a:pt x="6375" y="30106"/>
                  <a:pt x="12745" y="34098"/>
                  <a:pt x="19452" y="34098"/>
                </a:cubicBezTo>
                <a:cubicBezTo>
                  <a:pt x="21606" y="34098"/>
                  <a:pt x="23795" y="33686"/>
                  <a:pt x="25908" y="32816"/>
                </a:cubicBezTo>
                <a:cubicBezTo>
                  <a:pt x="34601" y="29151"/>
                  <a:pt x="38692" y="19181"/>
                  <a:pt x="35112" y="10488"/>
                </a:cubicBezTo>
                <a:cubicBezTo>
                  <a:pt x="32405" y="3976"/>
                  <a:pt x="26039" y="1"/>
                  <a:pt x="19335" y="1"/>
                </a:cubicBezTo>
                <a:close/>
              </a:path>
            </a:pathLst>
          </a:custGeom>
          <a:solidFill>
            <a:srgbClr val="0E2A4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7" name="Google Shape;537;p30"/>
          <p:cNvSpPr/>
          <p:nvPr/>
        </p:nvSpPr>
        <p:spPr>
          <a:xfrm>
            <a:off x="659561" y="2840530"/>
            <a:ext cx="796293" cy="682102"/>
          </a:xfrm>
          <a:custGeom>
            <a:rect b="b" l="l" r="r" t="t"/>
            <a:pathLst>
              <a:path extrusionOk="0" h="36282" w="42356">
                <a:moveTo>
                  <a:pt x="24098" y="2192"/>
                </a:moveTo>
                <a:cubicBezTo>
                  <a:pt x="24133" y="2192"/>
                  <a:pt x="24168" y="2192"/>
                  <a:pt x="24203" y="2193"/>
                </a:cubicBezTo>
                <a:cubicBezTo>
                  <a:pt x="33066" y="2193"/>
                  <a:pt x="40225" y="9266"/>
                  <a:pt x="40225" y="18129"/>
                </a:cubicBezTo>
                <a:cubicBezTo>
                  <a:pt x="40225" y="27767"/>
                  <a:pt x="32330" y="34162"/>
                  <a:pt x="24109" y="34162"/>
                </a:cubicBezTo>
                <a:cubicBezTo>
                  <a:pt x="20191" y="34162"/>
                  <a:pt x="16200" y="32709"/>
                  <a:pt x="12954" y="29463"/>
                </a:cubicBezTo>
                <a:cubicBezTo>
                  <a:pt x="2923" y="19347"/>
                  <a:pt x="9936" y="2192"/>
                  <a:pt x="24098" y="2192"/>
                </a:cubicBezTo>
                <a:close/>
                <a:moveTo>
                  <a:pt x="24106" y="1"/>
                </a:moveTo>
                <a:cubicBezTo>
                  <a:pt x="19653" y="1"/>
                  <a:pt x="15113" y="1653"/>
                  <a:pt x="11420" y="5346"/>
                </a:cubicBezTo>
                <a:cubicBezTo>
                  <a:pt x="0" y="16765"/>
                  <a:pt x="8096" y="36281"/>
                  <a:pt x="24203" y="36281"/>
                </a:cubicBezTo>
                <a:cubicBezTo>
                  <a:pt x="34260" y="36281"/>
                  <a:pt x="42356" y="28100"/>
                  <a:pt x="42356" y="18129"/>
                </a:cubicBezTo>
                <a:cubicBezTo>
                  <a:pt x="42356" y="7231"/>
                  <a:pt x="33422" y="1"/>
                  <a:pt x="24106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8" name="Google Shape;538;p30"/>
          <p:cNvSpPr/>
          <p:nvPr/>
        </p:nvSpPr>
        <p:spPr>
          <a:xfrm>
            <a:off x="1703919" y="3103867"/>
            <a:ext cx="378253" cy="154942"/>
          </a:xfrm>
          <a:custGeom>
            <a:rect b="b" l="l" r="r" t="t"/>
            <a:pathLst>
              <a:path extrusionOk="0" h="26923" w="65726">
                <a:moveTo>
                  <a:pt x="0" y="0"/>
                </a:moveTo>
                <a:lnTo>
                  <a:pt x="10782" y="13477"/>
                </a:lnTo>
                <a:lnTo>
                  <a:pt x="0" y="26923"/>
                </a:lnTo>
                <a:lnTo>
                  <a:pt x="54943" y="26923"/>
                </a:lnTo>
                <a:lnTo>
                  <a:pt x="65725" y="13477"/>
                </a:lnTo>
                <a:lnTo>
                  <a:pt x="54943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9" name="Google Shape;539;p30"/>
          <p:cNvSpPr/>
          <p:nvPr/>
        </p:nvSpPr>
        <p:spPr>
          <a:xfrm>
            <a:off x="2018848" y="3103867"/>
            <a:ext cx="378432" cy="154942"/>
          </a:xfrm>
          <a:custGeom>
            <a:rect b="b" l="l" r="r" t="t"/>
            <a:pathLst>
              <a:path extrusionOk="0" h="26923" w="65757">
                <a:moveTo>
                  <a:pt x="0" y="0"/>
                </a:moveTo>
                <a:lnTo>
                  <a:pt x="10782" y="13477"/>
                </a:lnTo>
                <a:lnTo>
                  <a:pt x="0" y="26923"/>
                </a:lnTo>
                <a:lnTo>
                  <a:pt x="54975" y="26923"/>
                </a:lnTo>
                <a:lnTo>
                  <a:pt x="65757" y="13477"/>
                </a:lnTo>
                <a:lnTo>
                  <a:pt x="54975" y="0"/>
                </a:lnTo>
                <a:close/>
              </a:path>
            </a:pathLst>
          </a:custGeom>
          <a:solidFill>
            <a:srgbClr val="00C3B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0" name="Google Shape;540;p30"/>
          <p:cNvSpPr/>
          <p:nvPr/>
        </p:nvSpPr>
        <p:spPr>
          <a:xfrm>
            <a:off x="6218005" y="3104104"/>
            <a:ext cx="378432" cy="154942"/>
          </a:xfrm>
          <a:custGeom>
            <a:rect b="b" l="l" r="r" t="t"/>
            <a:pathLst>
              <a:path extrusionOk="0" h="26923" w="65757">
                <a:moveTo>
                  <a:pt x="0" y="0"/>
                </a:moveTo>
                <a:lnTo>
                  <a:pt x="10782" y="13477"/>
                </a:lnTo>
                <a:lnTo>
                  <a:pt x="0" y="26923"/>
                </a:lnTo>
                <a:lnTo>
                  <a:pt x="54975" y="26923"/>
                </a:lnTo>
                <a:lnTo>
                  <a:pt x="65757" y="13477"/>
                </a:lnTo>
                <a:lnTo>
                  <a:pt x="54975" y="0"/>
                </a:lnTo>
                <a:close/>
              </a:path>
            </a:pathLst>
          </a:custGeom>
          <a:solidFill>
            <a:srgbClr val="00C3B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1" name="Google Shape;541;p30"/>
          <p:cNvSpPr/>
          <p:nvPr/>
        </p:nvSpPr>
        <p:spPr>
          <a:xfrm>
            <a:off x="5903255" y="3104104"/>
            <a:ext cx="378253" cy="154942"/>
          </a:xfrm>
          <a:custGeom>
            <a:rect b="b" l="l" r="r" t="t"/>
            <a:pathLst>
              <a:path extrusionOk="0" h="26923" w="65726">
                <a:moveTo>
                  <a:pt x="1" y="0"/>
                </a:moveTo>
                <a:lnTo>
                  <a:pt x="10751" y="13477"/>
                </a:lnTo>
                <a:lnTo>
                  <a:pt x="1" y="26923"/>
                </a:lnTo>
                <a:lnTo>
                  <a:pt x="54944" y="26923"/>
                </a:lnTo>
                <a:lnTo>
                  <a:pt x="65726" y="13477"/>
                </a:lnTo>
                <a:lnTo>
                  <a:pt x="54944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2" name="Google Shape;542;p30"/>
          <p:cNvSpPr txBox="1"/>
          <p:nvPr/>
        </p:nvSpPr>
        <p:spPr>
          <a:xfrm>
            <a:off x="659550" y="2394750"/>
            <a:ext cx="11916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Spotify API</a:t>
            </a:r>
            <a:endParaRPr b="1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543" name="Google Shape;543;p30"/>
          <p:cNvGrpSpPr/>
          <p:nvPr/>
        </p:nvGrpSpPr>
        <p:grpSpPr>
          <a:xfrm>
            <a:off x="944918" y="3011941"/>
            <a:ext cx="339306" cy="339253"/>
            <a:chOff x="2685825" y="840375"/>
            <a:chExt cx="481900" cy="481825"/>
          </a:xfrm>
        </p:grpSpPr>
        <p:sp>
          <p:nvSpPr>
            <p:cNvPr id="544" name="Google Shape;544;p30"/>
            <p:cNvSpPr/>
            <p:nvPr/>
          </p:nvSpPr>
          <p:spPr>
            <a:xfrm>
              <a:off x="2685825" y="840375"/>
              <a:ext cx="481900" cy="481825"/>
            </a:xfrm>
            <a:custGeom>
              <a:rect b="b" l="l" r="r" t="t"/>
              <a:pathLst>
                <a:path extrusionOk="0" h="19273" w="19276">
                  <a:moveTo>
                    <a:pt x="9600" y="4592"/>
                  </a:moveTo>
                  <a:cubicBezTo>
                    <a:pt x="12403" y="4592"/>
                    <a:pt x="14683" y="6872"/>
                    <a:pt x="14683" y="9675"/>
                  </a:cubicBezTo>
                  <a:cubicBezTo>
                    <a:pt x="14683" y="12476"/>
                    <a:pt x="12403" y="14755"/>
                    <a:pt x="9600" y="14755"/>
                  </a:cubicBezTo>
                  <a:cubicBezTo>
                    <a:pt x="6799" y="14755"/>
                    <a:pt x="4520" y="12476"/>
                    <a:pt x="4520" y="9675"/>
                  </a:cubicBezTo>
                  <a:cubicBezTo>
                    <a:pt x="4520" y="6872"/>
                    <a:pt x="6799" y="4592"/>
                    <a:pt x="9600" y="4592"/>
                  </a:cubicBezTo>
                  <a:close/>
                  <a:moveTo>
                    <a:pt x="8471" y="0"/>
                  </a:moveTo>
                  <a:cubicBezTo>
                    <a:pt x="8212" y="0"/>
                    <a:pt x="7986" y="175"/>
                    <a:pt x="7923" y="428"/>
                  </a:cubicBezTo>
                  <a:lnTo>
                    <a:pt x="7691" y="1427"/>
                  </a:lnTo>
                  <a:cubicBezTo>
                    <a:pt x="6778" y="1635"/>
                    <a:pt x="5908" y="1993"/>
                    <a:pt x="5116" y="2490"/>
                  </a:cubicBezTo>
                  <a:lnTo>
                    <a:pt x="4300" y="2002"/>
                  </a:lnTo>
                  <a:cubicBezTo>
                    <a:pt x="4210" y="1949"/>
                    <a:pt x="4110" y="1922"/>
                    <a:pt x="4010" y="1922"/>
                  </a:cubicBezTo>
                  <a:cubicBezTo>
                    <a:pt x="3864" y="1922"/>
                    <a:pt x="3719" y="1978"/>
                    <a:pt x="3611" y="2087"/>
                  </a:cubicBezTo>
                  <a:lnTo>
                    <a:pt x="2015" y="3683"/>
                  </a:lnTo>
                  <a:cubicBezTo>
                    <a:pt x="1831" y="3866"/>
                    <a:pt x="1798" y="4153"/>
                    <a:pt x="1930" y="4372"/>
                  </a:cubicBezTo>
                  <a:lnTo>
                    <a:pt x="2418" y="5188"/>
                  </a:lnTo>
                  <a:cubicBezTo>
                    <a:pt x="1921" y="5980"/>
                    <a:pt x="1563" y="6851"/>
                    <a:pt x="1355" y="7766"/>
                  </a:cubicBezTo>
                  <a:lnTo>
                    <a:pt x="431" y="7995"/>
                  </a:lnTo>
                  <a:cubicBezTo>
                    <a:pt x="178" y="8058"/>
                    <a:pt x="0" y="8284"/>
                    <a:pt x="3" y="8546"/>
                  </a:cubicBezTo>
                  <a:lnTo>
                    <a:pt x="3" y="10804"/>
                  </a:lnTo>
                  <a:cubicBezTo>
                    <a:pt x="0" y="11060"/>
                    <a:pt x="178" y="11286"/>
                    <a:pt x="428" y="11349"/>
                  </a:cubicBezTo>
                  <a:lnTo>
                    <a:pt x="1352" y="11581"/>
                  </a:lnTo>
                  <a:cubicBezTo>
                    <a:pt x="1560" y="12494"/>
                    <a:pt x="1921" y="13364"/>
                    <a:pt x="2418" y="14159"/>
                  </a:cubicBezTo>
                  <a:lnTo>
                    <a:pt x="1927" y="14972"/>
                  </a:lnTo>
                  <a:cubicBezTo>
                    <a:pt x="1795" y="15195"/>
                    <a:pt x="1831" y="15478"/>
                    <a:pt x="2012" y="15662"/>
                  </a:cubicBezTo>
                  <a:lnTo>
                    <a:pt x="3611" y="17261"/>
                  </a:lnTo>
                  <a:cubicBezTo>
                    <a:pt x="3720" y="17368"/>
                    <a:pt x="3864" y="17424"/>
                    <a:pt x="4011" y="17424"/>
                  </a:cubicBezTo>
                  <a:cubicBezTo>
                    <a:pt x="4110" y="17424"/>
                    <a:pt x="4210" y="17398"/>
                    <a:pt x="4300" y="17345"/>
                  </a:cubicBezTo>
                  <a:lnTo>
                    <a:pt x="5113" y="16854"/>
                  </a:lnTo>
                  <a:cubicBezTo>
                    <a:pt x="5908" y="17351"/>
                    <a:pt x="6778" y="17712"/>
                    <a:pt x="7691" y="17920"/>
                  </a:cubicBezTo>
                  <a:lnTo>
                    <a:pt x="7923" y="18844"/>
                  </a:lnTo>
                  <a:cubicBezTo>
                    <a:pt x="7983" y="19094"/>
                    <a:pt x="8212" y="19272"/>
                    <a:pt x="8471" y="19272"/>
                  </a:cubicBezTo>
                  <a:lnTo>
                    <a:pt x="10729" y="19272"/>
                  </a:lnTo>
                  <a:cubicBezTo>
                    <a:pt x="10988" y="19272"/>
                    <a:pt x="11214" y="19097"/>
                    <a:pt x="11277" y="18844"/>
                  </a:cubicBezTo>
                  <a:lnTo>
                    <a:pt x="11509" y="17920"/>
                  </a:lnTo>
                  <a:cubicBezTo>
                    <a:pt x="12421" y="17712"/>
                    <a:pt x="13292" y="17354"/>
                    <a:pt x="14084" y="16857"/>
                  </a:cubicBezTo>
                  <a:lnTo>
                    <a:pt x="14900" y="17345"/>
                  </a:lnTo>
                  <a:cubicBezTo>
                    <a:pt x="14989" y="17399"/>
                    <a:pt x="15090" y="17425"/>
                    <a:pt x="15190" y="17425"/>
                  </a:cubicBezTo>
                  <a:cubicBezTo>
                    <a:pt x="15336" y="17425"/>
                    <a:pt x="15480" y="17369"/>
                    <a:pt x="15589" y="17261"/>
                  </a:cubicBezTo>
                  <a:lnTo>
                    <a:pt x="17185" y="15665"/>
                  </a:lnTo>
                  <a:cubicBezTo>
                    <a:pt x="17369" y="15481"/>
                    <a:pt x="17402" y="15195"/>
                    <a:pt x="17270" y="14975"/>
                  </a:cubicBezTo>
                  <a:lnTo>
                    <a:pt x="16782" y="14159"/>
                  </a:lnTo>
                  <a:cubicBezTo>
                    <a:pt x="17279" y="13367"/>
                    <a:pt x="17637" y="12497"/>
                    <a:pt x="17845" y="11584"/>
                  </a:cubicBezTo>
                  <a:lnTo>
                    <a:pt x="18844" y="11352"/>
                  </a:lnTo>
                  <a:cubicBezTo>
                    <a:pt x="19097" y="11289"/>
                    <a:pt x="19275" y="11063"/>
                    <a:pt x="19275" y="10804"/>
                  </a:cubicBezTo>
                  <a:lnTo>
                    <a:pt x="19275" y="8546"/>
                  </a:lnTo>
                  <a:cubicBezTo>
                    <a:pt x="19275" y="8287"/>
                    <a:pt x="19097" y="8061"/>
                    <a:pt x="18847" y="7998"/>
                  </a:cubicBezTo>
                  <a:lnTo>
                    <a:pt x="17848" y="7766"/>
                  </a:lnTo>
                  <a:cubicBezTo>
                    <a:pt x="17640" y="6854"/>
                    <a:pt x="17279" y="5983"/>
                    <a:pt x="16782" y="5188"/>
                  </a:cubicBezTo>
                  <a:lnTo>
                    <a:pt x="17273" y="4375"/>
                  </a:lnTo>
                  <a:cubicBezTo>
                    <a:pt x="17405" y="4153"/>
                    <a:pt x="17369" y="3869"/>
                    <a:pt x="17188" y="3686"/>
                  </a:cubicBezTo>
                  <a:lnTo>
                    <a:pt x="15589" y="2090"/>
                  </a:lnTo>
                  <a:cubicBezTo>
                    <a:pt x="15480" y="1980"/>
                    <a:pt x="15335" y="1923"/>
                    <a:pt x="15188" y="1923"/>
                  </a:cubicBezTo>
                  <a:cubicBezTo>
                    <a:pt x="15089" y="1923"/>
                    <a:pt x="14989" y="1949"/>
                    <a:pt x="14900" y="2002"/>
                  </a:cubicBezTo>
                  <a:lnTo>
                    <a:pt x="14087" y="2493"/>
                  </a:lnTo>
                  <a:cubicBezTo>
                    <a:pt x="13292" y="1996"/>
                    <a:pt x="12421" y="1635"/>
                    <a:pt x="11509" y="1427"/>
                  </a:cubicBezTo>
                  <a:lnTo>
                    <a:pt x="11277" y="428"/>
                  </a:lnTo>
                  <a:cubicBezTo>
                    <a:pt x="11217" y="178"/>
                    <a:pt x="10988" y="0"/>
                    <a:pt x="1072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45" name="Google Shape;545;p30"/>
            <p:cNvSpPr/>
            <p:nvPr/>
          </p:nvSpPr>
          <p:spPr>
            <a:xfrm>
              <a:off x="2819200" y="983400"/>
              <a:ext cx="205475" cy="197625"/>
            </a:xfrm>
            <a:custGeom>
              <a:rect b="b" l="l" r="r" t="t"/>
              <a:pathLst>
                <a:path extrusionOk="0" h="7905" w="8219">
                  <a:moveTo>
                    <a:pt x="4265" y="1129"/>
                  </a:moveTo>
                  <a:cubicBezTo>
                    <a:pt x="4629" y="1129"/>
                    <a:pt x="4996" y="1199"/>
                    <a:pt x="5346" y="1343"/>
                  </a:cubicBezTo>
                  <a:cubicBezTo>
                    <a:pt x="6400" y="1780"/>
                    <a:pt x="7089" y="2810"/>
                    <a:pt x="7089" y="3954"/>
                  </a:cubicBezTo>
                  <a:cubicBezTo>
                    <a:pt x="7086" y="5511"/>
                    <a:pt x="5825" y="6773"/>
                    <a:pt x="4265" y="6776"/>
                  </a:cubicBezTo>
                  <a:cubicBezTo>
                    <a:pt x="3124" y="6776"/>
                    <a:pt x="2094" y="6089"/>
                    <a:pt x="1657" y="5032"/>
                  </a:cubicBezTo>
                  <a:cubicBezTo>
                    <a:pt x="1221" y="3978"/>
                    <a:pt x="1461" y="2765"/>
                    <a:pt x="2268" y="1958"/>
                  </a:cubicBezTo>
                  <a:cubicBezTo>
                    <a:pt x="2808" y="1416"/>
                    <a:pt x="3530" y="1129"/>
                    <a:pt x="4265" y="1129"/>
                  </a:cubicBezTo>
                  <a:close/>
                  <a:moveTo>
                    <a:pt x="4265" y="0"/>
                  </a:moveTo>
                  <a:cubicBezTo>
                    <a:pt x="2666" y="0"/>
                    <a:pt x="1227" y="964"/>
                    <a:pt x="612" y="2440"/>
                  </a:cubicBezTo>
                  <a:cubicBezTo>
                    <a:pt x="1" y="3918"/>
                    <a:pt x="341" y="5616"/>
                    <a:pt x="1470" y="6749"/>
                  </a:cubicBezTo>
                  <a:cubicBezTo>
                    <a:pt x="2226" y="7504"/>
                    <a:pt x="3237" y="7905"/>
                    <a:pt x="4265" y="7905"/>
                  </a:cubicBezTo>
                  <a:cubicBezTo>
                    <a:pt x="4774" y="7905"/>
                    <a:pt x="5288" y="7806"/>
                    <a:pt x="5777" y="7604"/>
                  </a:cubicBezTo>
                  <a:cubicBezTo>
                    <a:pt x="7255" y="6993"/>
                    <a:pt x="8219" y="5550"/>
                    <a:pt x="8219" y="3954"/>
                  </a:cubicBezTo>
                  <a:cubicBezTo>
                    <a:pt x="8216" y="1771"/>
                    <a:pt x="6448" y="3"/>
                    <a:pt x="42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546" name="Google Shape;546;p30"/>
          <p:cNvSpPr/>
          <p:nvPr/>
        </p:nvSpPr>
        <p:spPr>
          <a:xfrm>
            <a:off x="2682100" y="2454575"/>
            <a:ext cx="1748700" cy="1498800"/>
          </a:xfrm>
          <a:prstGeom prst="rect">
            <a:avLst/>
          </a:pr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800">
                <a:solidFill>
                  <a:srgbClr val="0E2A47"/>
                </a:solidFill>
                <a:latin typeface="Roboto"/>
                <a:ea typeface="Roboto"/>
                <a:cs typeface="Roboto"/>
                <a:sym typeface="Roboto"/>
              </a:rPr>
              <a:t>Real-time</a:t>
            </a:r>
            <a:endParaRPr b="1" sz="1800">
              <a:solidFill>
                <a:srgbClr val="0E2A47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800">
                <a:solidFill>
                  <a:srgbClr val="0E2A47"/>
                </a:solidFill>
                <a:latin typeface="Roboto"/>
                <a:ea typeface="Roboto"/>
                <a:cs typeface="Roboto"/>
                <a:sym typeface="Roboto"/>
              </a:rPr>
              <a:t> Trending </a:t>
            </a:r>
            <a:endParaRPr b="1" sz="1800">
              <a:solidFill>
                <a:srgbClr val="0E2A47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800">
                <a:solidFill>
                  <a:srgbClr val="0E2A47"/>
                </a:solidFill>
                <a:latin typeface="Roboto"/>
                <a:ea typeface="Roboto"/>
                <a:cs typeface="Roboto"/>
                <a:sym typeface="Roboto"/>
              </a:rPr>
              <a:t>Tracks</a:t>
            </a:r>
            <a:endParaRPr b="1" sz="1800">
              <a:solidFill>
                <a:srgbClr val="0E2A47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547" name="Google Shape;547;p30"/>
          <p:cNvCxnSpPr>
            <a:stCxn id="548" idx="4"/>
            <a:endCxn id="549" idx="0"/>
          </p:cNvCxnSpPr>
          <p:nvPr/>
        </p:nvCxnSpPr>
        <p:spPr>
          <a:xfrm flipH="1" rot="10800000">
            <a:off x="5181641" y="3548959"/>
            <a:ext cx="138300" cy="297300"/>
          </a:xfrm>
          <a:prstGeom prst="straightConnector1">
            <a:avLst/>
          </a:prstGeom>
          <a:noFill/>
          <a:ln cap="flat" cmpd="sng" w="19050">
            <a:solidFill>
              <a:srgbClr val="435D74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50" name="Google Shape;550;p30"/>
          <p:cNvCxnSpPr>
            <a:stCxn id="549" idx="0"/>
            <a:endCxn id="551" idx="4"/>
          </p:cNvCxnSpPr>
          <p:nvPr/>
        </p:nvCxnSpPr>
        <p:spPr>
          <a:xfrm rot="10800000">
            <a:off x="5181601" y="3204085"/>
            <a:ext cx="138300" cy="345000"/>
          </a:xfrm>
          <a:prstGeom prst="straightConnector1">
            <a:avLst/>
          </a:prstGeom>
          <a:noFill/>
          <a:ln cap="flat" cmpd="sng" w="19050">
            <a:solidFill>
              <a:srgbClr val="435D74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52" name="Google Shape;552;p30"/>
          <p:cNvCxnSpPr>
            <a:stCxn id="551" idx="4"/>
            <a:endCxn id="553" idx="0"/>
          </p:cNvCxnSpPr>
          <p:nvPr/>
        </p:nvCxnSpPr>
        <p:spPr>
          <a:xfrm flipH="1" rot="10800000">
            <a:off x="5181641" y="2858975"/>
            <a:ext cx="138300" cy="345000"/>
          </a:xfrm>
          <a:prstGeom prst="straightConnector1">
            <a:avLst/>
          </a:prstGeom>
          <a:noFill/>
          <a:ln cap="flat" cmpd="sng" w="19050">
            <a:solidFill>
              <a:srgbClr val="435D74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54" name="Google Shape;554;p30"/>
          <p:cNvCxnSpPr>
            <a:stCxn id="553" idx="0"/>
            <a:endCxn id="555" idx="4"/>
          </p:cNvCxnSpPr>
          <p:nvPr/>
        </p:nvCxnSpPr>
        <p:spPr>
          <a:xfrm rot="10800000">
            <a:off x="5181601" y="2561568"/>
            <a:ext cx="138300" cy="297300"/>
          </a:xfrm>
          <a:prstGeom prst="straightConnector1">
            <a:avLst/>
          </a:prstGeom>
          <a:noFill/>
          <a:ln cap="flat" cmpd="sng" w="19050">
            <a:solidFill>
              <a:srgbClr val="435D74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55" name="Google Shape;555;p30"/>
          <p:cNvSpPr/>
          <p:nvPr/>
        </p:nvSpPr>
        <p:spPr>
          <a:xfrm rot="-5400000">
            <a:off x="4884362" y="2413054"/>
            <a:ext cx="297279" cy="297279"/>
          </a:xfrm>
          <a:prstGeom prst="ellipse">
            <a:avLst/>
          </a:prstGeom>
          <a:solidFill>
            <a:schemeClr val="accent1"/>
          </a:solidFill>
          <a:ln cap="flat" cmpd="sng" w="19050">
            <a:solidFill>
              <a:srgbClr val="435D7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rgbClr val="00C3B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51" name="Google Shape;551;p30"/>
          <p:cNvSpPr/>
          <p:nvPr/>
        </p:nvSpPr>
        <p:spPr>
          <a:xfrm rot="-5400000">
            <a:off x="4884362" y="3055336"/>
            <a:ext cx="297279" cy="297279"/>
          </a:xfrm>
          <a:prstGeom prst="ellipse">
            <a:avLst/>
          </a:prstGeom>
          <a:solidFill>
            <a:schemeClr val="accent1"/>
          </a:solidFill>
          <a:ln cap="flat" cmpd="sng" w="19050">
            <a:solidFill>
              <a:srgbClr val="435D7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rgbClr val="00C3B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48" name="Google Shape;548;p30"/>
          <p:cNvSpPr/>
          <p:nvPr/>
        </p:nvSpPr>
        <p:spPr>
          <a:xfrm rot="-5400000">
            <a:off x="4884362" y="3697619"/>
            <a:ext cx="297279" cy="297279"/>
          </a:xfrm>
          <a:prstGeom prst="ellipse">
            <a:avLst/>
          </a:prstGeom>
          <a:solidFill>
            <a:schemeClr val="accent1"/>
          </a:solidFill>
          <a:ln cap="flat" cmpd="sng" w="19050">
            <a:solidFill>
              <a:srgbClr val="435D7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rgbClr val="00C3B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53" name="Google Shape;553;p30"/>
          <p:cNvSpPr/>
          <p:nvPr/>
        </p:nvSpPr>
        <p:spPr>
          <a:xfrm rot="-5400000">
            <a:off x="5319901" y="2710228"/>
            <a:ext cx="297279" cy="297279"/>
          </a:xfrm>
          <a:prstGeom prst="ellipse">
            <a:avLst/>
          </a:prstGeom>
          <a:solidFill>
            <a:schemeClr val="accent1"/>
          </a:solidFill>
          <a:ln cap="flat" cmpd="sng" w="19050">
            <a:solidFill>
              <a:srgbClr val="435D7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rgbClr val="00C3B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49" name="Google Shape;549;p30"/>
          <p:cNvSpPr/>
          <p:nvPr/>
        </p:nvSpPr>
        <p:spPr>
          <a:xfrm rot="-5400000">
            <a:off x="5319901" y="3400445"/>
            <a:ext cx="297279" cy="297279"/>
          </a:xfrm>
          <a:prstGeom prst="ellipse">
            <a:avLst/>
          </a:prstGeom>
          <a:solidFill>
            <a:schemeClr val="accent1"/>
          </a:solidFill>
          <a:ln cap="flat" cmpd="sng" w="19050">
            <a:solidFill>
              <a:srgbClr val="435D7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56" name="Google Shape;556;p30"/>
          <p:cNvSpPr txBox="1"/>
          <p:nvPr/>
        </p:nvSpPr>
        <p:spPr>
          <a:xfrm>
            <a:off x="4672550" y="4115203"/>
            <a:ext cx="1191600" cy="69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Recommandés</a:t>
            </a:r>
            <a:br>
              <a:rPr b="1" lang="es"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</a:br>
            <a:r>
              <a:rPr b="1" lang="es"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according to mood</a:t>
            </a:r>
            <a:endParaRPr b="1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557" name="Google Shape;557;p30"/>
          <p:cNvGrpSpPr/>
          <p:nvPr/>
        </p:nvGrpSpPr>
        <p:grpSpPr>
          <a:xfrm>
            <a:off x="6970807" y="2395220"/>
            <a:ext cx="356221" cy="353059"/>
            <a:chOff x="-12643475" y="4081850"/>
            <a:chExt cx="353675" cy="350500"/>
          </a:xfrm>
        </p:grpSpPr>
        <p:sp>
          <p:nvSpPr>
            <p:cNvPr id="558" name="Google Shape;558;p30"/>
            <p:cNvSpPr/>
            <p:nvPr/>
          </p:nvSpPr>
          <p:spPr>
            <a:xfrm>
              <a:off x="-12552125" y="4262400"/>
              <a:ext cx="22875" cy="20125"/>
            </a:xfrm>
            <a:custGeom>
              <a:rect b="b" l="l" r="r" t="t"/>
              <a:pathLst>
                <a:path extrusionOk="0" h="805" w="915">
                  <a:moveTo>
                    <a:pt x="458" y="1"/>
                  </a:moveTo>
                  <a:cubicBezTo>
                    <a:pt x="348" y="1"/>
                    <a:pt x="237" y="40"/>
                    <a:pt x="158" y="119"/>
                  </a:cubicBezTo>
                  <a:cubicBezTo>
                    <a:pt x="1" y="276"/>
                    <a:pt x="1" y="528"/>
                    <a:pt x="158" y="686"/>
                  </a:cubicBezTo>
                  <a:cubicBezTo>
                    <a:pt x="237" y="765"/>
                    <a:pt x="348" y="804"/>
                    <a:pt x="458" y="804"/>
                  </a:cubicBezTo>
                  <a:cubicBezTo>
                    <a:pt x="568" y="804"/>
                    <a:pt x="678" y="765"/>
                    <a:pt x="757" y="686"/>
                  </a:cubicBezTo>
                  <a:cubicBezTo>
                    <a:pt x="915" y="528"/>
                    <a:pt x="915" y="276"/>
                    <a:pt x="757" y="119"/>
                  </a:cubicBezTo>
                  <a:cubicBezTo>
                    <a:pt x="678" y="40"/>
                    <a:pt x="568" y="1"/>
                    <a:pt x="45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" name="Google Shape;559;p30"/>
            <p:cNvSpPr/>
            <p:nvPr/>
          </p:nvSpPr>
          <p:spPr>
            <a:xfrm>
              <a:off x="-12480450" y="4241725"/>
              <a:ext cx="69350" cy="47275"/>
            </a:xfrm>
            <a:custGeom>
              <a:rect b="b" l="l" r="r" t="t"/>
              <a:pathLst>
                <a:path extrusionOk="0" h="1891" w="2774">
                  <a:moveTo>
                    <a:pt x="568" y="1"/>
                  </a:moveTo>
                  <a:lnTo>
                    <a:pt x="1" y="568"/>
                  </a:lnTo>
                  <a:lnTo>
                    <a:pt x="2206" y="1891"/>
                  </a:lnTo>
                  <a:lnTo>
                    <a:pt x="2773" y="1324"/>
                  </a:lnTo>
                  <a:lnTo>
                    <a:pt x="56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" name="Google Shape;560;p30"/>
            <p:cNvSpPr/>
            <p:nvPr/>
          </p:nvSpPr>
          <p:spPr>
            <a:xfrm>
              <a:off x="-12643475" y="4081850"/>
              <a:ext cx="353675" cy="350500"/>
            </a:xfrm>
            <a:custGeom>
              <a:rect b="b" l="l" r="r" t="t"/>
              <a:pathLst>
                <a:path extrusionOk="0" h="14020" w="14147">
                  <a:moveTo>
                    <a:pt x="8207" y="3127"/>
                  </a:moveTo>
                  <a:cubicBezTo>
                    <a:pt x="8318" y="3127"/>
                    <a:pt x="8428" y="3166"/>
                    <a:pt x="8507" y="3245"/>
                  </a:cubicBezTo>
                  <a:lnTo>
                    <a:pt x="9105" y="3812"/>
                  </a:lnTo>
                  <a:cubicBezTo>
                    <a:pt x="9263" y="3970"/>
                    <a:pt x="9263" y="4253"/>
                    <a:pt x="9105" y="4411"/>
                  </a:cubicBezTo>
                  <a:cubicBezTo>
                    <a:pt x="9027" y="4490"/>
                    <a:pt x="8916" y="4529"/>
                    <a:pt x="8806" y="4529"/>
                  </a:cubicBezTo>
                  <a:cubicBezTo>
                    <a:pt x="8696" y="4529"/>
                    <a:pt x="8585" y="4490"/>
                    <a:pt x="8507" y="4411"/>
                  </a:cubicBezTo>
                  <a:lnTo>
                    <a:pt x="7908" y="3812"/>
                  </a:lnTo>
                  <a:cubicBezTo>
                    <a:pt x="7751" y="3655"/>
                    <a:pt x="7751" y="3403"/>
                    <a:pt x="7908" y="3245"/>
                  </a:cubicBezTo>
                  <a:cubicBezTo>
                    <a:pt x="7987" y="3166"/>
                    <a:pt x="8097" y="3127"/>
                    <a:pt x="8207" y="3127"/>
                  </a:cubicBezTo>
                  <a:close/>
                  <a:moveTo>
                    <a:pt x="9940" y="4860"/>
                  </a:moveTo>
                  <a:cubicBezTo>
                    <a:pt x="10050" y="4860"/>
                    <a:pt x="10161" y="4899"/>
                    <a:pt x="10239" y="4978"/>
                  </a:cubicBezTo>
                  <a:lnTo>
                    <a:pt x="10838" y="5545"/>
                  </a:lnTo>
                  <a:cubicBezTo>
                    <a:pt x="10996" y="5766"/>
                    <a:pt x="10996" y="5986"/>
                    <a:pt x="10838" y="6144"/>
                  </a:cubicBezTo>
                  <a:cubicBezTo>
                    <a:pt x="10759" y="6222"/>
                    <a:pt x="10649" y="6262"/>
                    <a:pt x="10539" y="6262"/>
                  </a:cubicBezTo>
                  <a:cubicBezTo>
                    <a:pt x="10429" y="6262"/>
                    <a:pt x="10318" y="6222"/>
                    <a:pt x="10239" y="6144"/>
                  </a:cubicBezTo>
                  <a:lnTo>
                    <a:pt x="9641" y="5545"/>
                  </a:lnTo>
                  <a:cubicBezTo>
                    <a:pt x="9483" y="5388"/>
                    <a:pt x="9483" y="5136"/>
                    <a:pt x="9641" y="4978"/>
                  </a:cubicBezTo>
                  <a:cubicBezTo>
                    <a:pt x="9720" y="4899"/>
                    <a:pt x="9830" y="4860"/>
                    <a:pt x="9940" y="4860"/>
                  </a:cubicBezTo>
                  <a:close/>
                  <a:moveTo>
                    <a:pt x="7058" y="5467"/>
                  </a:moveTo>
                  <a:cubicBezTo>
                    <a:pt x="7125" y="5467"/>
                    <a:pt x="7192" y="5481"/>
                    <a:pt x="7247" y="5514"/>
                  </a:cubicBezTo>
                  <a:lnTo>
                    <a:pt x="10145" y="7278"/>
                  </a:lnTo>
                  <a:cubicBezTo>
                    <a:pt x="10397" y="7404"/>
                    <a:pt x="10429" y="7719"/>
                    <a:pt x="10271" y="7908"/>
                  </a:cubicBezTo>
                  <a:lnTo>
                    <a:pt x="7373" y="10838"/>
                  </a:lnTo>
                  <a:cubicBezTo>
                    <a:pt x="7136" y="11074"/>
                    <a:pt x="6821" y="11192"/>
                    <a:pt x="6498" y="11192"/>
                  </a:cubicBezTo>
                  <a:cubicBezTo>
                    <a:pt x="6175" y="11192"/>
                    <a:pt x="5845" y="11074"/>
                    <a:pt x="5577" y="10838"/>
                  </a:cubicBezTo>
                  <a:cubicBezTo>
                    <a:pt x="5104" y="10365"/>
                    <a:pt x="5104" y="9578"/>
                    <a:pt x="5577" y="9074"/>
                  </a:cubicBezTo>
                  <a:cubicBezTo>
                    <a:pt x="5813" y="8837"/>
                    <a:pt x="6144" y="8719"/>
                    <a:pt x="6475" y="8719"/>
                  </a:cubicBezTo>
                  <a:cubicBezTo>
                    <a:pt x="6805" y="8719"/>
                    <a:pt x="7136" y="8837"/>
                    <a:pt x="7373" y="9074"/>
                  </a:cubicBezTo>
                  <a:cubicBezTo>
                    <a:pt x="7467" y="9168"/>
                    <a:pt x="7562" y="9294"/>
                    <a:pt x="7593" y="9420"/>
                  </a:cubicBezTo>
                  <a:lnTo>
                    <a:pt x="8160" y="8853"/>
                  </a:lnTo>
                  <a:lnTo>
                    <a:pt x="5955" y="7561"/>
                  </a:lnTo>
                  <a:lnTo>
                    <a:pt x="5010" y="8507"/>
                  </a:lnTo>
                  <a:cubicBezTo>
                    <a:pt x="4773" y="8743"/>
                    <a:pt x="4458" y="8861"/>
                    <a:pt x="4135" y="8861"/>
                  </a:cubicBezTo>
                  <a:cubicBezTo>
                    <a:pt x="3812" y="8861"/>
                    <a:pt x="3482" y="8743"/>
                    <a:pt x="3214" y="8507"/>
                  </a:cubicBezTo>
                  <a:cubicBezTo>
                    <a:pt x="2741" y="8034"/>
                    <a:pt x="2741" y="7246"/>
                    <a:pt x="3214" y="6742"/>
                  </a:cubicBezTo>
                  <a:cubicBezTo>
                    <a:pt x="3450" y="6506"/>
                    <a:pt x="3781" y="6388"/>
                    <a:pt x="4112" y="6388"/>
                  </a:cubicBezTo>
                  <a:cubicBezTo>
                    <a:pt x="4443" y="6388"/>
                    <a:pt x="4773" y="6506"/>
                    <a:pt x="5010" y="6742"/>
                  </a:cubicBezTo>
                  <a:cubicBezTo>
                    <a:pt x="5104" y="6837"/>
                    <a:pt x="5199" y="6963"/>
                    <a:pt x="5230" y="7089"/>
                  </a:cubicBezTo>
                  <a:lnTo>
                    <a:pt x="6742" y="5577"/>
                  </a:lnTo>
                  <a:cubicBezTo>
                    <a:pt x="6804" y="5515"/>
                    <a:pt x="6932" y="5467"/>
                    <a:pt x="7058" y="5467"/>
                  </a:cubicBezTo>
                  <a:close/>
                  <a:moveTo>
                    <a:pt x="9042" y="0"/>
                  </a:moveTo>
                  <a:cubicBezTo>
                    <a:pt x="8948" y="0"/>
                    <a:pt x="8853" y="32"/>
                    <a:pt x="8790" y="126"/>
                  </a:cubicBezTo>
                  <a:cubicBezTo>
                    <a:pt x="8711" y="205"/>
                    <a:pt x="8601" y="244"/>
                    <a:pt x="8491" y="244"/>
                  </a:cubicBezTo>
                  <a:cubicBezTo>
                    <a:pt x="8381" y="244"/>
                    <a:pt x="8270" y="205"/>
                    <a:pt x="8192" y="126"/>
                  </a:cubicBezTo>
                  <a:cubicBezTo>
                    <a:pt x="8113" y="47"/>
                    <a:pt x="8003" y="8"/>
                    <a:pt x="7892" y="8"/>
                  </a:cubicBezTo>
                  <a:cubicBezTo>
                    <a:pt x="7782" y="8"/>
                    <a:pt x="7672" y="47"/>
                    <a:pt x="7593" y="126"/>
                  </a:cubicBezTo>
                  <a:lnTo>
                    <a:pt x="6490" y="1229"/>
                  </a:lnTo>
                  <a:lnTo>
                    <a:pt x="7373" y="2080"/>
                  </a:lnTo>
                  <a:cubicBezTo>
                    <a:pt x="7530" y="2237"/>
                    <a:pt x="7530" y="2521"/>
                    <a:pt x="7373" y="2678"/>
                  </a:cubicBezTo>
                  <a:cubicBezTo>
                    <a:pt x="7294" y="2757"/>
                    <a:pt x="7184" y="2796"/>
                    <a:pt x="7073" y="2796"/>
                  </a:cubicBezTo>
                  <a:cubicBezTo>
                    <a:pt x="6963" y="2796"/>
                    <a:pt x="6853" y="2757"/>
                    <a:pt x="6774" y="2678"/>
                  </a:cubicBezTo>
                  <a:lnTo>
                    <a:pt x="5892" y="1828"/>
                  </a:lnTo>
                  <a:lnTo>
                    <a:pt x="158" y="7561"/>
                  </a:lnTo>
                  <a:cubicBezTo>
                    <a:pt x="0" y="7719"/>
                    <a:pt x="0" y="8002"/>
                    <a:pt x="158" y="8160"/>
                  </a:cubicBezTo>
                  <a:cubicBezTo>
                    <a:pt x="221" y="8223"/>
                    <a:pt x="284" y="8349"/>
                    <a:pt x="284" y="8444"/>
                  </a:cubicBezTo>
                  <a:cubicBezTo>
                    <a:pt x="284" y="8538"/>
                    <a:pt x="221" y="8633"/>
                    <a:pt x="158" y="8696"/>
                  </a:cubicBezTo>
                  <a:cubicBezTo>
                    <a:pt x="63" y="8790"/>
                    <a:pt x="32" y="8916"/>
                    <a:pt x="32" y="8979"/>
                  </a:cubicBezTo>
                  <a:cubicBezTo>
                    <a:pt x="32" y="9105"/>
                    <a:pt x="63" y="9168"/>
                    <a:pt x="158" y="9263"/>
                  </a:cubicBezTo>
                  <a:lnTo>
                    <a:pt x="756" y="9861"/>
                  </a:lnTo>
                  <a:cubicBezTo>
                    <a:pt x="820" y="9924"/>
                    <a:pt x="946" y="9956"/>
                    <a:pt x="1009" y="9956"/>
                  </a:cubicBezTo>
                  <a:cubicBezTo>
                    <a:pt x="1135" y="9956"/>
                    <a:pt x="1229" y="9924"/>
                    <a:pt x="1292" y="9861"/>
                  </a:cubicBezTo>
                  <a:cubicBezTo>
                    <a:pt x="1371" y="9782"/>
                    <a:pt x="1481" y="9743"/>
                    <a:pt x="1591" y="9743"/>
                  </a:cubicBezTo>
                  <a:cubicBezTo>
                    <a:pt x="1702" y="9743"/>
                    <a:pt x="1812" y="9782"/>
                    <a:pt x="1891" y="9861"/>
                  </a:cubicBezTo>
                  <a:cubicBezTo>
                    <a:pt x="1985" y="9924"/>
                    <a:pt x="2017" y="10050"/>
                    <a:pt x="2017" y="10113"/>
                  </a:cubicBezTo>
                  <a:cubicBezTo>
                    <a:pt x="2017" y="10239"/>
                    <a:pt x="1985" y="10334"/>
                    <a:pt x="1891" y="10397"/>
                  </a:cubicBezTo>
                  <a:cubicBezTo>
                    <a:pt x="1733" y="10554"/>
                    <a:pt x="1733" y="10838"/>
                    <a:pt x="1891" y="10995"/>
                  </a:cubicBezTo>
                  <a:lnTo>
                    <a:pt x="3088" y="12161"/>
                  </a:lnTo>
                  <a:cubicBezTo>
                    <a:pt x="3167" y="12240"/>
                    <a:pt x="3269" y="12279"/>
                    <a:pt x="3371" y="12279"/>
                  </a:cubicBezTo>
                  <a:cubicBezTo>
                    <a:pt x="3474" y="12279"/>
                    <a:pt x="3576" y="12240"/>
                    <a:pt x="3655" y="12161"/>
                  </a:cubicBezTo>
                  <a:cubicBezTo>
                    <a:pt x="3734" y="12082"/>
                    <a:pt x="3844" y="12043"/>
                    <a:pt x="3954" y="12043"/>
                  </a:cubicBezTo>
                  <a:cubicBezTo>
                    <a:pt x="4065" y="12043"/>
                    <a:pt x="4175" y="12082"/>
                    <a:pt x="4254" y="12161"/>
                  </a:cubicBezTo>
                  <a:cubicBezTo>
                    <a:pt x="4411" y="12319"/>
                    <a:pt x="4411" y="12602"/>
                    <a:pt x="4254" y="12760"/>
                  </a:cubicBezTo>
                  <a:cubicBezTo>
                    <a:pt x="4159" y="12854"/>
                    <a:pt x="4128" y="12949"/>
                    <a:pt x="4128" y="13043"/>
                  </a:cubicBezTo>
                  <a:cubicBezTo>
                    <a:pt x="4128" y="13169"/>
                    <a:pt x="4159" y="13232"/>
                    <a:pt x="4254" y="13327"/>
                  </a:cubicBezTo>
                  <a:lnTo>
                    <a:pt x="4852" y="13894"/>
                  </a:lnTo>
                  <a:cubicBezTo>
                    <a:pt x="4915" y="13988"/>
                    <a:pt x="5041" y="14020"/>
                    <a:pt x="5136" y="14020"/>
                  </a:cubicBezTo>
                  <a:cubicBezTo>
                    <a:pt x="5230" y="14020"/>
                    <a:pt x="5325" y="13988"/>
                    <a:pt x="5388" y="13894"/>
                  </a:cubicBezTo>
                  <a:cubicBezTo>
                    <a:pt x="5466" y="13815"/>
                    <a:pt x="5577" y="13776"/>
                    <a:pt x="5687" y="13776"/>
                  </a:cubicBezTo>
                  <a:cubicBezTo>
                    <a:pt x="5797" y="13776"/>
                    <a:pt x="5908" y="13815"/>
                    <a:pt x="5986" y="13894"/>
                  </a:cubicBezTo>
                  <a:cubicBezTo>
                    <a:pt x="6081" y="13988"/>
                    <a:pt x="6175" y="14020"/>
                    <a:pt x="6270" y="14020"/>
                  </a:cubicBezTo>
                  <a:cubicBezTo>
                    <a:pt x="6396" y="14020"/>
                    <a:pt x="6459" y="13988"/>
                    <a:pt x="6553" y="13894"/>
                  </a:cubicBezTo>
                  <a:lnTo>
                    <a:pt x="12287" y="8160"/>
                  </a:lnTo>
                  <a:lnTo>
                    <a:pt x="11437" y="7278"/>
                  </a:lnTo>
                  <a:cubicBezTo>
                    <a:pt x="11248" y="7120"/>
                    <a:pt x="11248" y="6837"/>
                    <a:pt x="11437" y="6711"/>
                  </a:cubicBezTo>
                  <a:cubicBezTo>
                    <a:pt x="11515" y="6632"/>
                    <a:pt x="11618" y="6593"/>
                    <a:pt x="11720" y="6593"/>
                  </a:cubicBezTo>
                  <a:cubicBezTo>
                    <a:pt x="11823" y="6593"/>
                    <a:pt x="11925" y="6632"/>
                    <a:pt x="12004" y="6711"/>
                  </a:cubicBezTo>
                  <a:lnTo>
                    <a:pt x="12886" y="7561"/>
                  </a:lnTo>
                  <a:lnTo>
                    <a:pt x="13989" y="6459"/>
                  </a:lnTo>
                  <a:cubicBezTo>
                    <a:pt x="14146" y="6301"/>
                    <a:pt x="14146" y="6018"/>
                    <a:pt x="13989" y="5860"/>
                  </a:cubicBezTo>
                  <a:cubicBezTo>
                    <a:pt x="13894" y="5797"/>
                    <a:pt x="13863" y="5671"/>
                    <a:pt x="13863" y="5608"/>
                  </a:cubicBezTo>
                  <a:cubicBezTo>
                    <a:pt x="13863" y="5482"/>
                    <a:pt x="13894" y="5388"/>
                    <a:pt x="13989" y="5325"/>
                  </a:cubicBezTo>
                  <a:cubicBezTo>
                    <a:pt x="14115" y="5293"/>
                    <a:pt x="14146" y="5167"/>
                    <a:pt x="14146" y="5041"/>
                  </a:cubicBezTo>
                  <a:cubicBezTo>
                    <a:pt x="14146" y="4915"/>
                    <a:pt x="14115" y="4852"/>
                    <a:pt x="14020" y="4757"/>
                  </a:cubicBezTo>
                  <a:lnTo>
                    <a:pt x="13421" y="4190"/>
                  </a:lnTo>
                  <a:cubicBezTo>
                    <a:pt x="13358" y="4096"/>
                    <a:pt x="13232" y="4064"/>
                    <a:pt x="13138" y="4064"/>
                  </a:cubicBezTo>
                  <a:cubicBezTo>
                    <a:pt x="13075" y="4064"/>
                    <a:pt x="12949" y="4096"/>
                    <a:pt x="12886" y="4190"/>
                  </a:cubicBezTo>
                  <a:cubicBezTo>
                    <a:pt x="12807" y="4269"/>
                    <a:pt x="12697" y="4309"/>
                    <a:pt x="12587" y="4309"/>
                  </a:cubicBezTo>
                  <a:cubicBezTo>
                    <a:pt x="12476" y="4309"/>
                    <a:pt x="12366" y="4269"/>
                    <a:pt x="12287" y="4190"/>
                  </a:cubicBezTo>
                  <a:cubicBezTo>
                    <a:pt x="12193" y="4096"/>
                    <a:pt x="12161" y="3970"/>
                    <a:pt x="12161" y="3907"/>
                  </a:cubicBezTo>
                  <a:cubicBezTo>
                    <a:pt x="12161" y="3781"/>
                    <a:pt x="12193" y="3718"/>
                    <a:pt x="12287" y="3623"/>
                  </a:cubicBezTo>
                  <a:cubicBezTo>
                    <a:pt x="12445" y="3466"/>
                    <a:pt x="12445" y="3182"/>
                    <a:pt x="12287" y="3025"/>
                  </a:cubicBezTo>
                  <a:lnTo>
                    <a:pt x="11090" y="1859"/>
                  </a:lnTo>
                  <a:cubicBezTo>
                    <a:pt x="11011" y="1780"/>
                    <a:pt x="10909" y="1741"/>
                    <a:pt x="10807" y="1741"/>
                  </a:cubicBezTo>
                  <a:cubicBezTo>
                    <a:pt x="10704" y="1741"/>
                    <a:pt x="10602" y="1780"/>
                    <a:pt x="10523" y="1859"/>
                  </a:cubicBezTo>
                  <a:cubicBezTo>
                    <a:pt x="10444" y="1938"/>
                    <a:pt x="10334" y="1977"/>
                    <a:pt x="10224" y="1977"/>
                  </a:cubicBezTo>
                  <a:cubicBezTo>
                    <a:pt x="10113" y="1977"/>
                    <a:pt x="10003" y="1938"/>
                    <a:pt x="9924" y="1859"/>
                  </a:cubicBezTo>
                  <a:cubicBezTo>
                    <a:pt x="9767" y="1701"/>
                    <a:pt x="9767" y="1418"/>
                    <a:pt x="9924" y="1260"/>
                  </a:cubicBezTo>
                  <a:cubicBezTo>
                    <a:pt x="9987" y="1197"/>
                    <a:pt x="10050" y="1071"/>
                    <a:pt x="10050" y="977"/>
                  </a:cubicBezTo>
                  <a:cubicBezTo>
                    <a:pt x="10050" y="882"/>
                    <a:pt x="9987" y="788"/>
                    <a:pt x="9924" y="725"/>
                  </a:cubicBezTo>
                  <a:lnTo>
                    <a:pt x="9326" y="126"/>
                  </a:lnTo>
                  <a:cubicBezTo>
                    <a:pt x="9263" y="32"/>
                    <a:pt x="9137" y="0"/>
                    <a:pt x="904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" name="Google Shape;561;p30"/>
            <p:cNvSpPr/>
            <p:nvPr/>
          </p:nvSpPr>
          <p:spPr>
            <a:xfrm>
              <a:off x="-12493050" y="4319900"/>
              <a:ext cx="22875" cy="20900"/>
            </a:xfrm>
            <a:custGeom>
              <a:rect b="b" l="l" r="r" t="t"/>
              <a:pathLst>
                <a:path extrusionOk="0" h="836" w="915">
                  <a:moveTo>
                    <a:pt x="446" y="1"/>
                  </a:moveTo>
                  <a:cubicBezTo>
                    <a:pt x="339" y="1"/>
                    <a:pt x="237" y="40"/>
                    <a:pt x="158" y="119"/>
                  </a:cubicBezTo>
                  <a:cubicBezTo>
                    <a:pt x="1" y="276"/>
                    <a:pt x="1" y="560"/>
                    <a:pt x="158" y="717"/>
                  </a:cubicBezTo>
                  <a:cubicBezTo>
                    <a:pt x="237" y="796"/>
                    <a:pt x="347" y="835"/>
                    <a:pt x="458" y="835"/>
                  </a:cubicBezTo>
                  <a:cubicBezTo>
                    <a:pt x="568" y="835"/>
                    <a:pt x="678" y="796"/>
                    <a:pt x="757" y="717"/>
                  </a:cubicBezTo>
                  <a:cubicBezTo>
                    <a:pt x="914" y="560"/>
                    <a:pt x="914" y="276"/>
                    <a:pt x="757" y="119"/>
                  </a:cubicBezTo>
                  <a:cubicBezTo>
                    <a:pt x="662" y="40"/>
                    <a:pt x="552" y="1"/>
                    <a:pt x="44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62" name="Google Shape;562;p30"/>
          <p:cNvGrpSpPr/>
          <p:nvPr/>
        </p:nvGrpSpPr>
        <p:grpSpPr>
          <a:xfrm>
            <a:off x="7003107" y="2905995"/>
            <a:ext cx="356221" cy="353059"/>
            <a:chOff x="-12643475" y="4081850"/>
            <a:chExt cx="353675" cy="350500"/>
          </a:xfrm>
        </p:grpSpPr>
        <p:sp>
          <p:nvSpPr>
            <p:cNvPr id="563" name="Google Shape;563;p30"/>
            <p:cNvSpPr/>
            <p:nvPr/>
          </p:nvSpPr>
          <p:spPr>
            <a:xfrm>
              <a:off x="-12552125" y="4262400"/>
              <a:ext cx="22875" cy="20125"/>
            </a:xfrm>
            <a:custGeom>
              <a:rect b="b" l="l" r="r" t="t"/>
              <a:pathLst>
                <a:path extrusionOk="0" h="805" w="915">
                  <a:moveTo>
                    <a:pt x="458" y="1"/>
                  </a:moveTo>
                  <a:cubicBezTo>
                    <a:pt x="348" y="1"/>
                    <a:pt x="237" y="40"/>
                    <a:pt x="158" y="119"/>
                  </a:cubicBezTo>
                  <a:cubicBezTo>
                    <a:pt x="1" y="276"/>
                    <a:pt x="1" y="528"/>
                    <a:pt x="158" y="686"/>
                  </a:cubicBezTo>
                  <a:cubicBezTo>
                    <a:pt x="237" y="765"/>
                    <a:pt x="348" y="804"/>
                    <a:pt x="458" y="804"/>
                  </a:cubicBezTo>
                  <a:cubicBezTo>
                    <a:pt x="568" y="804"/>
                    <a:pt x="678" y="765"/>
                    <a:pt x="757" y="686"/>
                  </a:cubicBezTo>
                  <a:cubicBezTo>
                    <a:pt x="915" y="528"/>
                    <a:pt x="915" y="276"/>
                    <a:pt x="757" y="119"/>
                  </a:cubicBezTo>
                  <a:cubicBezTo>
                    <a:pt x="678" y="40"/>
                    <a:pt x="568" y="1"/>
                    <a:pt x="45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" name="Google Shape;564;p30"/>
            <p:cNvSpPr/>
            <p:nvPr/>
          </p:nvSpPr>
          <p:spPr>
            <a:xfrm>
              <a:off x="-12480450" y="4241725"/>
              <a:ext cx="69350" cy="47275"/>
            </a:xfrm>
            <a:custGeom>
              <a:rect b="b" l="l" r="r" t="t"/>
              <a:pathLst>
                <a:path extrusionOk="0" h="1891" w="2774">
                  <a:moveTo>
                    <a:pt x="568" y="1"/>
                  </a:moveTo>
                  <a:lnTo>
                    <a:pt x="1" y="568"/>
                  </a:lnTo>
                  <a:lnTo>
                    <a:pt x="2206" y="1891"/>
                  </a:lnTo>
                  <a:lnTo>
                    <a:pt x="2773" y="1324"/>
                  </a:lnTo>
                  <a:lnTo>
                    <a:pt x="56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" name="Google Shape;565;p30"/>
            <p:cNvSpPr/>
            <p:nvPr/>
          </p:nvSpPr>
          <p:spPr>
            <a:xfrm>
              <a:off x="-12643475" y="4081850"/>
              <a:ext cx="353675" cy="350500"/>
            </a:xfrm>
            <a:custGeom>
              <a:rect b="b" l="l" r="r" t="t"/>
              <a:pathLst>
                <a:path extrusionOk="0" h="14020" w="14147">
                  <a:moveTo>
                    <a:pt x="8207" y="3127"/>
                  </a:moveTo>
                  <a:cubicBezTo>
                    <a:pt x="8318" y="3127"/>
                    <a:pt x="8428" y="3166"/>
                    <a:pt x="8507" y="3245"/>
                  </a:cubicBezTo>
                  <a:lnTo>
                    <a:pt x="9105" y="3812"/>
                  </a:lnTo>
                  <a:cubicBezTo>
                    <a:pt x="9263" y="3970"/>
                    <a:pt x="9263" y="4253"/>
                    <a:pt x="9105" y="4411"/>
                  </a:cubicBezTo>
                  <a:cubicBezTo>
                    <a:pt x="9027" y="4490"/>
                    <a:pt x="8916" y="4529"/>
                    <a:pt x="8806" y="4529"/>
                  </a:cubicBezTo>
                  <a:cubicBezTo>
                    <a:pt x="8696" y="4529"/>
                    <a:pt x="8585" y="4490"/>
                    <a:pt x="8507" y="4411"/>
                  </a:cubicBezTo>
                  <a:lnTo>
                    <a:pt x="7908" y="3812"/>
                  </a:lnTo>
                  <a:cubicBezTo>
                    <a:pt x="7751" y="3655"/>
                    <a:pt x="7751" y="3403"/>
                    <a:pt x="7908" y="3245"/>
                  </a:cubicBezTo>
                  <a:cubicBezTo>
                    <a:pt x="7987" y="3166"/>
                    <a:pt x="8097" y="3127"/>
                    <a:pt x="8207" y="3127"/>
                  </a:cubicBezTo>
                  <a:close/>
                  <a:moveTo>
                    <a:pt x="9940" y="4860"/>
                  </a:moveTo>
                  <a:cubicBezTo>
                    <a:pt x="10050" y="4860"/>
                    <a:pt x="10161" y="4899"/>
                    <a:pt x="10239" y="4978"/>
                  </a:cubicBezTo>
                  <a:lnTo>
                    <a:pt x="10838" y="5545"/>
                  </a:lnTo>
                  <a:cubicBezTo>
                    <a:pt x="10996" y="5766"/>
                    <a:pt x="10996" y="5986"/>
                    <a:pt x="10838" y="6144"/>
                  </a:cubicBezTo>
                  <a:cubicBezTo>
                    <a:pt x="10759" y="6222"/>
                    <a:pt x="10649" y="6262"/>
                    <a:pt x="10539" y="6262"/>
                  </a:cubicBezTo>
                  <a:cubicBezTo>
                    <a:pt x="10429" y="6262"/>
                    <a:pt x="10318" y="6222"/>
                    <a:pt x="10239" y="6144"/>
                  </a:cubicBezTo>
                  <a:lnTo>
                    <a:pt x="9641" y="5545"/>
                  </a:lnTo>
                  <a:cubicBezTo>
                    <a:pt x="9483" y="5388"/>
                    <a:pt x="9483" y="5136"/>
                    <a:pt x="9641" y="4978"/>
                  </a:cubicBezTo>
                  <a:cubicBezTo>
                    <a:pt x="9720" y="4899"/>
                    <a:pt x="9830" y="4860"/>
                    <a:pt x="9940" y="4860"/>
                  </a:cubicBezTo>
                  <a:close/>
                  <a:moveTo>
                    <a:pt x="7058" y="5467"/>
                  </a:moveTo>
                  <a:cubicBezTo>
                    <a:pt x="7125" y="5467"/>
                    <a:pt x="7192" y="5481"/>
                    <a:pt x="7247" y="5514"/>
                  </a:cubicBezTo>
                  <a:lnTo>
                    <a:pt x="10145" y="7278"/>
                  </a:lnTo>
                  <a:cubicBezTo>
                    <a:pt x="10397" y="7404"/>
                    <a:pt x="10429" y="7719"/>
                    <a:pt x="10271" y="7908"/>
                  </a:cubicBezTo>
                  <a:lnTo>
                    <a:pt x="7373" y="10838"/>
                  </a:lnTo>
                  <a:cubicBezTo>
                    <a:pt x="7136" y="11074"/>
                    <a:pt x="6821" y="11192"/>
                    <a:pt x="6498" y="11192"/>
                  </a:cubicBezTo>
                  <a:cubicBezTo>
                    <a:pt x="6175" y="11192"/>
                    <a:pt x="5845" y="11074"/>
                    <a:pt x="5577" y="10838"/>
                  </a:cubicBezTo>
                  <a:cubicBezTo>
                    <a:pt x="5104" y="10365"/>
                    <a:pt x="5104" y="9578"/>
                    <a:pt x="5577" y="9074"/>
                  </a:cubicBezTo>
                  <a:cubicBezTo>
                    <a:pt x="5813" y="8837"/>
                    <a:pt x="6144" y="8719"/>
                    <a:pt x="6475" y="8719"/>
                  </a:cubicBezTo>
                  <a:cubicBezTo>
                    <a:pt x="6805" y="8719"/>
                    <a:pt x="7136" y="8837"/>
                    <a:pt x="7373" y="9074"/>
                  </a:cubicBezTo>
                  <a:cubicBezTo>
                    <a:pt x="7467" y="9168"/>
                    <a:pt x="7562" y="9294"/>
                    <a:pt x="7593" y="9420"/>
                  </a:cubicBezTo>
                  <a:lnTo>
                    <a:pt x="8160" y="8853"/>
                  </a:lnTo>
                  <a:lnTo>
                    <a:pt x="5955" y="7561"/>
                  </a:lnTo>
                  <a:lnTo>
                    <a:pt x="5010" y="8507"/>
                  </a:lnTo>
                  <a:cubicBezTo>
                    <a:pt x="4773" y="8743"/>
                    <a:pt x="4458" y="8861"/>
                    <a:pt x="4135" y="8861"/>
                  </a:cubicBezTo>
                  <a:cubicBezTo>
                    <a:pt x="3812" y="8861"/>
                    <a:pt x="3482" y="8743"/>
                    <a:pt x="3214" y="8507"/>
                  </a:cubicBezTo>
                  <a:cubicBezTo>
                    <a:pt x="2741" y="8034"/>
                    <a:pt x="2741" y="7246"/>
                    <a:pt x="3214" y="6742"/>
                  </a:cubicBezTo>
                  <a:cubicBezTo>
                    <a:pt x="3450" y="6506"/>
                    <a:pt x="3781" y="6388"/>
                    <a:pt x="4112" y="6388"/>
                  </a:cubicBezTo>
                  <a:cubicBezTo>
                    <a:pt x="4443" y="6388"/>
                    <a:pt x="4773" y="6506"/>
                    <a:pt x="5010" y="6742"/>
                  </a:cubicBezTo>
                  <a:cubicBezTo>
                    <a:pt x="5104" y="6837"/>
                    <a:pt x="5199" y="6963"/>
                    <a:pt x="5230" y="7089"/>
                  </a:cubicBezTo>
                  <a:lnTo>
                    <a:pt x="6742" y="5577"/>
                  </a:lnTo>
                  <a:cubicBezTo>
                    <a:pt x="6804" y="5515"/>
                    <a:pt x="6932" y="5467"/>
                    <a:pt x="7058" y="5467"/>
                  </a:cubicBezTo>
                  <a:close/>
                  <a:moveTo>
                    <a:pt x="9042" y="0"/>
                  </a:moveTo>
                  <a:cubicBezTo>
                    <a:pt x="8948" y="0"/>
                    <a:pt x="8853" y="32"/>
                    <a:pt x="8790" y="126"/>
                  </a:cubicBezTo>
                  <a:cubicBezTo>
                    <a:pt x="8711" y="205"/>
                    <a:pt x="8601" y="244"/>
                    <a:pt x="8491" y="244"/>
                  </a:cubicBezTo>
                  <a:cubicBezTo>
                    <a:pt x="8381" y="244"/>
                    <a:pt x="8270" y="205"/>
                    <a:pt x="8192" y="126"/>
                  </a:cubicBezTo>
                  <a:cubicBezTo>
                    <a:pt x="8113" y="47"/>
                    <a:pt x="8003" y="8"/>
                    <a:pt x="7892" y="8"/>
                  </a:cubicBezTo>
                  <a:cubicBezTo>
                    <a:pt x="7782" y="8"/>
                    <a:pt x="7672" y="47"/>
                    <a:pt x="7593" y="126"/>
                  </a:cubicBezTo>
                  <a:lnTo>
                    <a:pt x="6490" y="1229"/>
                  </a:lnTo>
                  <a:lnTo>
                    <a:pt x="7373" y="2080"/>
                  </a:lnTo>
                  <a:cubicBezTo>
                    <a:pt x="7530" y="2237"/>
                    <a:pt x="7530" y="2521"/>
                    <a:pt x="7373" y="2678"/>
                  </a:cubicBezTo>
                  <a:cubicBezTo>
                    <a:pt x="7294" y="2757"/>
                    <a:pt x="7184" y="2796"/>
                    <a:pt x="7073" y="2796"/>
                  </a:cubicBezTo>
                  <a:cubicBezTo>
                    <a:pt x="6963" y="2796"/>
                    <a:pt x="6853" y="2757"/>
                    <a:pt x="6774" y="2678"/>
                  </a:cubicBezTo>
                  <a:lnTo>
                    <a:pt x="5892" y="1828"/>
                  </a:lnTo>
                  <a:lnTo>
                    <a:pt x="158" y="7561"/>
                  </a:lnTo>
                  <a:cubicBezTo>
                    <a:pt x="0" y="7719"/>
                    <a:pt x="0" y="8002"/>
                    <a:pt x="158" y="8160"/>
                  </a:cubicBezTo>
                  <a:cubicBezTo>
                    <a:pt x="221" y="8223"/>
                    <a:pt x="284" y="8349"/>
                    <a:pt x="284" y="8444"/>
                  </a:cubicBezTo>
                  <a:cubicBezTo>
                    <a:pt x="284" y="8538"/>
                    <a:pt x="221" y="8633"/>
                    <a:pt x="158" y="8696"/>
                  </a:cubicBezTo>
                  <a:cubicBezTo>
                    <a:pt x="63" y="8790"/>
                    <a:pt x="32" y="8916"/>
                    <a:pt x="32" y="8979"/>
                  </a:cubicBezTo>
                  <a:cubicBezTo>
                    <a:pt x="32" y="9105"/>
                    <a:pt x="63" y="9168"/>
                    <a:pt x="158" y="9263"/>
                  </a:cubicBezTo>
                  <a:lnTo>
                    <a:pt x="756" y="9861"/>
                  </a:lnTo>
                  <a:cubicBezTo>
                    <a:pt x="820" y="9924"/>
                    <a:pt x="946" y="9956"/>
                    <a:pt x="1009" y="9956"/>
                  </a:cubicBezTo>
                  <a:cubicBezTo>
                    <a:pt x="1135" y="9956"/>
                    <a:pt x="1229" y="9924"/>
                    <a:pt x="1292" y="9861"/>
                  </a:cubicBezTo>
                  <a:cubicBezTo>
                    <a:pt x="1371" y="9782"/>
                    <a:pt x="1481" y="9743"/>
                    <a:pt x="1591" y="9743"/>
                  </a:cubicBezTo>
                  <a:cubicBezTo>
                    <a:pt x="1702" y="9743"/>
                    <a:pt x="1812" y="9782"/>
                    <a:pt x="1891" y="9861"/>
                  </a:cubicBezTo>
                  <a:cubicBezTo>
                    <a:pt x="1985" y="9924"/>
                    <a:pt x="2017" y="10050"/>
                    <a:pt x="2017" y="10113"/>
                  </a:cubicBezTo>
                  <a:cubicBezTo>
                    <a:pt x="2017" y="10239"/>
                    <a:pt x="1985" y="10334"/>
                    <a:pt x="1891" y="10397"/>
                  </a:cubicBezTo>
                  <a:cubicBezTo>
                    <a:pt x="1733" y="10554"/>
                    <a:pt x="1733" y="10838"/>
                    <a:pt x="1891" y="10995"/>
                  </a:cubicBezTo>
                  <a:lnTo>
                    <a:pt x="3088" y="12161"/>
                  </a:lnTo>
                  <a:cubicBezTo>
                    <a:pt x="3167" y="12240"/>
                    <a:pt x="3269" y="12279"/>
                    <a:pt x="3371" y="12279"/>
                  </a:cubicBezTo>
                  <a:cubicBezTo>
                    <a:pt x="3474" y="12279"/>
                    <a:pt x="3576" y="12240"/>
                    <a:pt x="3655" y="12161"/>
                  </a:cubicBezTo>
                  <a:cubicBezTo>
                    <a:pt x="3734" y="12082"/>
                    <a:pt x="3844" y="12043"/>
                    <a:pt x="3954" y="12043"/>
                  </a:cubicBezTo>
                  <a:cubicBezTo>
                    <a:pt x="4065" y="12043"/>
                    <a:pt x="4175" y="12082"/>
                    <a:pt x="4254" y="12161"/>
                  </a:cubicBezTo>
                  <a:cubicBezTo>
                    <a:pt x="4411" y="12319"/>
                    <a:pt x="4411" y="12602"/>
                    <a:pt x="4254" y="12760"/>
                  </a:cubicBezTo>
                  <a:cubicBezTo>
                    <a:pt x="4159" y="12854"/>
                    <a:pt x="4128" y="12949"/>
                    <a:pt x="4128" y="13043"/>
                  </a:cubicBezTo>
                  <a:cubicBezTo>
                    <a:pt x="4128" y="13169"/>
                    <a:pt x="4159" y="13232"/>
                    <a:pt x="4254" y="13327"/>
                  </a:cubicBezTo>
                  <a:lnTo>
                    <a:pt x="4852" y="13894"/>
                  </a:lnTo>
                  <a:cubicBezTo>
                    <a:pt x="4915" y="13988"/>
                    <a:pt x="5041" y="14020"/>
                    <a:pt x="5136" y="14020"/>
                  </a:cubicBezTo>
                  <a:cubicBezTo>
                    <a:pt x="5230" y="14020"/>
                    <a:pt x="5325" y="13988"/>
                    <a:pt x="5388" y="13894"/>
                  </a:cubicBezTo>
                  <a:cubicBezTo>
                    <a:pt x="5466" y="13815"/>
                    <a:pt x="5577" y="13776"/>
                    <a:pt x="5687" y="13776"/>
                  </a:cubicBezTo>
                  <a:cubicBezTo>
                    <a:pt x="5797" y="13776"/>
                    <a:pt x="5908" y="13815"/>
                    <a:pt x="5986" y="13894"/>
                  </a:cubicBezTo>
                  <a:cubicBezTo>
                    <a:pt x="6081" y="13988"/>
                    <a:pt x="6175" y="14020"/>
                    <a:pt x="6270" y="14020"/>
                  </a:cubicBezTo>
                  <a:cubicBezTo>
                    <a:pt x="6396" y="14020"/>
                    <a:pt x="6459" y="13988"/>
                    <a:pt x="6553" y="13894"/>
                  </a:cubicBezTo>
                  <a:lnTo>
                    <a:pt x="12287" y="8160"/>
                  </a:lnTo>
                  <a:lnTo>
                    <a:pt x="11437" y="7278"/>
                  </a:lnTo>
                  <a:cubicBezTo>
                    <a:pt x="11248" y="7120"/>
                    <a:pt x="11248" y="6837"/>
                    <a:pt x="11437" y="6711"/>
                  </a:cubicBezTo>
                  <a:cubicBezTo>
                    <a:pt x="11515" y="6632"/>
                    <a:pt x="11618" y="6593"/>
                    <a:pt x="11720" y="6593"/>
                  </a:cubicBezTo>
                  <a:cubicBezTo>
                    <a:pt x="11823" y="6593"/>
                    <a:pt x="11925" y="6632"/>
                    <a:pt x="12004" y="6711"/>
                  </a:cubicBezTo>
                  <a:lnTo>
                    <a:pt x="12886" y="7561"/>
                  </a:lnTo>
                  <a:lnTo>
                    <a:pt x="13989" y="6459"/>
                  </a:lnTo>
                  <a:cubicBezTo>
                    <a:pt x="14146" y="6301"/>
                    <a:pt x="14146" y="6018"/>
                    <a:pt x="13989" y="5860"/>
                  </a:cubicBezTo>
                  <a:cubicBezTo>
                    <a:pt x="13894" y="5797"/>
                    <a:pt x="13863" y="5671"/>
                    <a:pt x="13863" y="5608"/>
                  </a:cubicBezTo>
                  <a:cubicBezTo>
                    <a:pt x="13863" y="5482"/>
                    <a:pt x="13894" y="5388"/>
                    <a:pt x="13989" y="5325"/>
                  </a:cubicBezTo>
                  <a:cubicBezTo>
                    <a:pt x="14115" y="5293"/>
                    <a:pt x="14146" y="5167"/>
                    <a:pt x="14146" y="5041"/>
                  </a:cubicBezTo>
                  <a:cubicBezTo>
                    <a:pt x="14146" y="4915"/>
                    <a:pt x="14115" y="4852"/>
                    <a:pt x="14020" y="4757"/>
                  </a:cubicBezTo>
                  <a:lnTo>
                    <a:pt x="13421" y="4190"/>
                  </a:lnTo>
                  <a:cubicBezTo>
                    <a:pt x="13358" y="4096"/>
                    <a:pt x="13232" y="4064"/>
                    <a:pt x="13138" y="4064"/>
                  </a:cubicBezTo>
                  <a:cubicBezTo>
                    <a:pt x="13075" y="4064"/>
                    <a:pt x="12949" y="4096"/>
                    <a:pt x="12886" y="4190"/>
                  </a:cubicBezTo>
                  <a:cubicBezTo>
                    <a:pt x="12807" y="4269"/>
                    <a:pt x="12697" y="4309"/>
                    <a:pt x="12587" y="4309"/>
                  </a:cubicBezTo>
                  <a:cubicBezTo>
                    <a:pt x="12476" y="4309"/>
                    <a:pt x="12366" y="4269"/>
                    <a:pt x="12287" y="4190"/>
                  </a:cubicBezTo>
                  <a:cubicBezTo>
                    <a:pt x="12193" y="4096"/>
                    <a:pt x="12161" y="3970"/>
                    <a:pt x="12161" y="3907"/>
                  </a:cubicBezTo>
                  <a:cubicBezTo>
                    <a:pt x="12161" y="3781"/>
                    <a:pt x="12193" y="3718"/>
                    <a:pt x="12287" y="3623"/>
                  </a:cubicBezTo>
                  <a:cubicBezTo>
                    <a:pt x="12445" y="3466"/>
                    <a:pt x="12445" y="3182"/>
                    <a:pt x="12287" y="3025"/>
                  </a:cubicBezTo>
                  <a:lnTo>
                    <a:pt x="11090" y="1859"/>
                  </a:lnTo>
                  <a:cubicBezTo>
                    <a:pt x="11011" y="1780"/>
                    <a:pt x="10909" y="1741"/>
                    <a:pt x="10807" y="1741"/>
                  </a:cubicBezTo>
                  <a:cubicBezTo>
                    <a:pt x="10704" y="1741"/>
                    <a:pt x="10602" y="1780"/>
                    <a:pt x="10523" y="1859"/>
                  </a:cubicBezTo>
                  <a:cubicBezTo>
                    <a:pt x="10444" y="1938"/>
                    <a:pt x="10334" y="1977"/>
                    <a:pt x="10224" y="1977"/>
                  </a:cubicBezTo>
                  <a:cubicBezTo>
                    <a:pt x="10113" y="1977"/>
                    <a:pt x="10003" y="1938"/>
                    <a:pt x="9924" y="1859"/>
                  </a:cubicBezTo>
                  <a:cubicBezTo>
                    <a:pt x="9767" y="1701"/>
                    <a:pt x="9767" y="1418"/>
                    <a:pt x="9924" y="1260"/>
                  </a:cubicBezTo>
                  <a:cubicBezTo>
                    <a:pt x="9987" y="1197"/>
                    <a:pt x="10050" y="1071"/>
                    <a:pt x="10050" y="977"/>
                  </a:cubicBezTo>
                  <a:cubicBezTo>
                    <a:pt x="10050" y="882"/>
                    <a:pt x="9987" y="788"/>
                    <a:pt x="9924" y="725"/>
                  </a:cubicBezTo>
                  <a:lnTo>
                    <a:pt x="9326" y="126"/>
                  </a:lnTo>
                  <a:cubicBezTo>
                    <a:pt x="9263" y="32"/>
                    <a:pt x="9137" y="0"/>
                    <a:pt x="904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" name="Google Shape;566;p30"/>
            <p:cNvSpPr/>
            <p:nvPr/>
          </p:nvSpPr>
          <p:spPr>
            <a:xfrm>
              <a:off x="-12493050" y="4319900"/>
              <a:ext cx="22875" cy="20900"/>
            </a:xfrm>
            <a:custGeom>
              <a:rect b="b" l="l" r="r" t="t"/>
              <a:pathLst>
                <a:path extrusionOk="0" h="836" w="915">
                  <a:moveTo>
                    <a:pt x="446" y="1"/>
                  </a:moveTo>
                  <a:cubicBezTo>
                    <a:pt x="339" y="1"/>
                    <a:pt x="237" y="40"/>
                    <a:pt x="158" y="119"/>
                  </a:cubicBezTo>
                  <a:cubicBezTo>
                    <a:pt x="1" y="276"/>
                    <a:pt x="1" y="560"/>
                    <a:pt x="158" y="717"/>
                  </a:cubicBezTo>
                  <a:cubicBezTo>
                    <a:pt x="237" y="796"/>
                    <a:pt x="347" y="835"/>
                    <a:pt x="458" y="835"/>
                  </a:cubicBezTo>
                  <a:cubicBezTo>
                    <a:pt x="568" y="835"/>
                    <a:pt x="678" y="796"/>
                    <a:pt x="757" y="717"/>
                  </a:cubicBezTo>
                  <a:cubicBezTo>
                    <a:pt x="914" y="560"/>
                    <a:pt x="914" y="276"/>
                    <a:pt x="757" y="119"/>
                  </a:cubicBezTo>
                  <a:cubicBezTo>
                    <a:pt x="662" y="40"/>
                    <a:pt x="552" y="1"/>
                    <a:pt x="44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67" name="Google Shape;567;p30"/>
          <p:cNvGrpSpPr/>
          <p:nvPr/>
        </p:nvGrpSpPr>
        <p:grpSpPr>
          <a:xfrm>
            <a:off x="7739595" y="2695432"/>
            <a:ext cx="356221" cy="353059"/>
            <a:chOff x="-12643475" y="4081850"/>
            <a:chExt cx="353675" cy="350500"/>
          </a:xfrm>
        </p:grpSpPr>
        <p:sp>
          <p:nvSpPr>
            <p:cNvPr id="568" name="Google Shape;568;p30"/>
            <p:cNvSpPr/>
            <p:nvPr/>
          </p:nvSpPr>
          <p:spPr>
            <a:xfrm>
              <a:off x="-12552125" y="4262400"/>
              <a:ext cx="22875" cy="20125"/>
            </a:xfrm>
            <a:custGeom>
              <a:rect b="b" l="l" r="r" t="t"/>
              <a:pathLst>
                <a:path extrusionOk="0" h="805" w="915">
                  <a:moveTo>
                    <a:pt x="458" y="1"/>
                  </a:moveTo>
                  <a:cubicBezTo>
                    <a:pt x="348" y="1"/>
                    <a:pt x="237" y="40"/>
                    <a:pt x="158" y="119"/>
                  </a:cubicBezTo>
                  <a:cubicBezTo>
                    <a:pt x="1" y="276"/>
                    <a:pt x="1" y="528"/>
                    <a:pt x="158" y="686"/>
                  </a:cubicBezTo>
                  <a:cubicBezTo>
                    <a:pt x="237" y="765"/>
                    <a:pt x="348" y="804"/>
                    <a:pt x="458" y="804"/>
                  </a:cubicBezTo>
                  <a:cubicBezTo>
                    <a:pt x="568" y="804"/>
                    <a:pt x="678" y="765"/>
                    <a:pt x="757" y="686"/>
                  </a:cubicBezTo>
                  <a:cubicBezTo>
                    <a:pt x="915" y="528"/>
                    <a:pt x="915" y="276"/>
                    <a:pt x="757" y="119"/>
                  </a:cubicBezTo>
                  <a:cubicBezTo>
                    <a:pt x="678" y="40"/>
                    <a:pt x="568" y="1"/>
                    <a:pt x="45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" name="Google Shape;569;p30"/>
            <p:cNvSpPr/>
            <p:nvPr/>
          </p:nvSpPr>
          <p:spPr>
            <a:xfrm>
              <a:off x="-12480450" y="4241725"/>
              <a:ext cx="69350" cy="47275"/>
            </a:xfrm>
            <a:custGeom>
              <a:rect b="b" l="l" r="r" t="t"/>
              <a:pathLst>
                <a:path extrusionOk="0" h="1891" w="2774">
                  <a:moveTo>
                    <a:pt x="568" y="1"/>
                  </a:moveTo>
                  <a:lnTo>
                    <a:pt x="1" y="568"/>
                  </a:lnTo>
                  <a:lnTo>
                    <a:pt x="2206" y="1891"/>
                  </a:lnTo>
                  <a:lnTo>
                    <a:pt x="2773" y="1324"/>
                  </a:lnTo>
                  <a:lnTo>
                    <a:pt x="56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" name="Google Shape;570;p30"/>
            <p:cNvSpPr/>
            <p:nvPr/>
          </p:nvSpPr>
          <p:spPr>
            <a:xfrm>
              <a:off x="-12643475" y="4081850"/>
              <a:ext cx="353675" cy="350500"/>
            </a:xfrm>
            <a:custGeom>
              <a:rect b="b" l="l" r="r" t="t"/>
              <a:pathLst>
                <a:path extrusionOk="0" h="14020" w="14147">
                  <a:moveTo>
                    <a:pt x="8207" y="3127"/>
                  </a:moveTo>
                  <a:cubicBezTo>
                    <a:pt x="8318" y="3127"/>
                    <a:pt x="8428" y="3166"/>
                    <a:pt x="8507" y="3245"/>
                  </a:cubicBezTo>
                  <a:lnTo>
                    <a:pt x="9105" y="3812"/>
                  </a:lnTo>
                  <a:cubicBezTo>
                    <a:pt x="9263" y="3970"/>
                    <a:pt x="9263" y="4253"/>
                    <a:pt x="9105" y="4411"/>
                  </a:cubicBezTo>
                  <a:cubicBezTo>
                    <a:pt x="9027" y="4490"/>
                    <a:pt x="8916" y="4529"/>
                    <a:pt x="8806" y="4529"/>
                  </a:cubicBezTo>
                  <a:cubicBezTo>
                    <a:pt x="8696" y="4529"/>
                    <a:pt x="8585" y="4490"/>
                    <a:pt x="8507" y="4411"/>
                  </a:cubicBezTo>
                  <a:lnTo>
                    <a:pt x="7908" y="3812"/>
                  </a:lnTo>
                  <a:cubicBezTo>
                    <a:pt x="7751" y="3655"/>
                    <a:pt x="7751" y="3403"/>
                    <a:pt x="7908" y="3245"/>
                  </a:cubicBezTo>
                  <a:cubicBezTo>
                    <a:pt x="7987" y="3166"/>
                    <a:pt x="8097" y="3127"/>
                    <a:pt x="8207" y="3127"/>
                  </a:cubicBezTo>
                  <a:close/>
                  <a:moveTo>
                    <a:pt x="9940" y="4860"/>
                  </a:moveTo>
                  <a:cubicBezTo>
                    <a:pt x="10050" y="4860"/>
                    <a:pt x="10161" y="4899"/>
                    <a:pt x="10239" y="4978"/>
                  </a:cubicBezTo>
                  <a:lnTo>
                    <a:pt x="10838" y="5545"/>
                  </a:lnTo>
                  <a:cubicBezTo>
                    <a:pt x="10996" y="5766"/>
                    <a:pt x="10996" y="5986"/>
                    <a:pt x="10838" y="6144"/>
                  </a:cubicBezTo>
                  <a:cubicBezTo>
                    <a:pt x="10759" y="6222"/>
                    <a:pt x="10649" y="6262"/>
                    <a:pt x="10539" y="6262"/>
                  </a:cubicBezTo>
                  <a:cubicBezTo>
                    <a:pt x="10429" y="6262"/>
                    <a:pt x="10318" y="6222"/>
                    <a:pt x="10239" y="6144"/>
                  </a:cubicBezTo>
                  <a:lnTo>
                    <a:pt x="9641" y="5545"/>
                  </a:lnTo>
                  <a:cubicBezTo>
                    <a:pt x="9483" y="5388"/>
                    <a:pt x="9483" y="5136"/>
                    <a:pt x="9641" y="4978"/>
                  </a:cubicBezTo>
                  <a:cubicBezTo>
                    <a:pt x="9720" y="4899"/>
                    <a:pt x="9830" y="4860"/>
                    <a:pt x="9940" y="4860"/>
                  </a:cubicBezTo>
                  <a:close/>
                  <a:moveTo>
                    <a:pt x="7058" y="5467"/>
                  </a:moveTo>
                  <a:cubicBezTo>
                    <a:pt x="7125" y="5467"/>
                    <a:pt x="7192" y="5481"/>
                    <a:pt x="7247" y="5514"/>
                  </a:cubicBezTo>
                  <a:lnTo>
                    <a:pt x="10145" y="7278"/>
                  </a:lnTo>
                  <a:cubicBezTo>
                    <a:pt x="10397" y="7404"/>
                    <a:pt x="10429" y="7719"/>
                    <a:pt x="10271" y="7908"/>
                  </a:cubicBezTo>
                  <a:lnTo>
                    <a:pt x="7373" y="10838"/>
                  </a:lnTo>
                  <a:cubicBezTo>
                    <a:pt x="7136" y="11074"/>
                    <a:pt x="6821" y="11192"/>
                    <a:pt x="6498" y="11192"/>
                  </a:cubicBezTo>
                  <a:cubicBezTo>
                    <a:pt x="6175" y="11192"/>
                    <a:pt x="5845" y="11074"/>
                    <a:pt x="5577" y="10838"/>
                  </a:cubicBezTo>
                  <a:cubicBezTo>
                    <a:pt x="5104" y="10365"/>
                    <a:pt x="5104" y="9578"/>
                    <a:pt x="5577" y="9074"/>
                  </a:cubicBezTo>
                  <a:cubicBezTo>
                    <a:pt x="5813" y="8837"/>
                    <a:pt x="6144" y="8719"/>
                    <a:pt x="6475" y="8719"/>
                  </a:cubicBezTo>
                  <a:cubicBezTo>
                    <a:pt x="6805" y="8719"/>
                    <a:pt x="7136" y="8837"/>
                    <a:pt x="7373" y="9074"/>
                  </a:cubicBezTo>
                  <a:cubicBezTo>
                    <a:pt x="7467" y="9168"/>
                    <a:pt x="7562" y="9294"/>
                    <a:pt x="7593" y="9420"/>
                  </a:cubicBezTo>
                  <a:lnTo>
                    <a:pt x="8160" y="8853"/>
                  </a:lnTo>
                  <a:lnTo>
                    <a:pt x="5955" y="7561"/>
                  </a:lnTo>
                  <a:lnTo>
                    <a:pt x="5010" y="8507"/>
                  </a:lnTo>
                  <a:cubicBezTo>
                    <a:pt x="4773" y="8743"/>
                    <a:pt x="4458" y="8861"/>
                    <a:pt x="4135" y="8861"/>
                  </a:cubicBezTo>
                  <a:cubicBezTo>
                    <a:pt x="3812" y="8861"/>
                    <a:pt x="3482" y="8743"/>
                    <a:pt x="3214" y="8507"/>
                  </a:cubicBezTo>
                  <a:cubicBezTo>
                    <a:pt x="2741" y="8034"/>
                    <a:pt x="2741" y="7246"/>
                    <a:pt x="3214" y="6742"/>
                  </a:cubicBezTo>
                  <a:cubicBezTo>
                    <a:pt x="3450" y="6506"/>
                    <a:pt x="3781" y="6388"/>
                    <a:pt x="4112" y="6388"/>
                  </a:cubicBezTo>
                  <a:cubicBezTo>
                    <a:pt x="4443" y="6388"/>
                    <a:pt x="4773" y="6506"/>
                    <a:pt x="5010" y="6742"/>
                  </a:cubicBezTo>
                  <a:cubicBezTo>
                    <a:pt x="5104" y="6837"/>
                    <a:pt x="5199" y="6963"/>
                    <a:pt x="5230" y="7089"/>
                  </a:cubicBezTo>
                  <a:lnTo>
                    <a:pt x="6742" y="5577"/>
                  </a:lnTo>
                  <a:cubicBezTo>
                    <a:pt x="6804" y="5515"/>
                    <a:pt x="6932" y="5467"/>
                    <a:pt x="7058" y="5467"/>
                  </a:cubicBezTo>
                  <a:close/>
                  <a:moveTo>
                    <a:pt x="9042" y="0"/>
                  </a:moveTo>
                  <a:cubicBezTo>
                    <a:pt x="8948" y="0"/>
                    <a:pt x="8853" y="32"/>
                    <a:pt x="8790" y="126"/>
                  </a:cubicBezTo>
                  <a:cubicBezTo>
                    <a:pt x="8711" y="205"/>
                    <a:pt x="8601" y="244"/>
                    <a:pt x="8491" y="244"/>
                  </a:cubicBezTo>
                  <a:cubicBezTo>
                    <a:pt x="8381" y="244"/>
                    <a:pt x="8270" y="205"/>
                    <a:pt x="8192" y="126"/>
                  </a:cubicBezTo>
                  <a:cubicBezTo>
                    <a:pt x="8113" y="47"/>
                    <a:pt x="8003" y="8"/>
                    <a:pt x="7892" y="8"/>
                  </a:cubicBezTo>
                  <a:cubicBezTo>
                    <a:pt x="7782" y="8"/>
                    <a:pt x="7672" y="47"/>
                    <a:pt x="7593" y="126"/>
                  </a:cubicBezTo>
                  <a:lnTo>
                    <a:pt x="6490" y="1229"/>
                  </a:lnTo>
                  <a:lnTo>
                    <a:pt x="7373" y="2080"/>
                  </a:lnTo>
                  <a:cubicBezTo>
                    <a:pt x="7530" y="2237"/>
                    <a:pt x="7530" y="2521"/>
                    <a:pt x="7373" y="2678"/>
                  </a:cubicBezTo>
                  <a:cubicBezTo>
                    <a:pt x="7294" y="2757"/>
                    <a:pt x="7184" y="2796"/>
                    <a:pt x="7073" y="2796"/>
                  </a:cubicBezTo>
                  <a:cubicBezTo>
                    <a:pt x="6963" y="2796"/>
                    <a:pt x="6853" y="2757"/>
                    <a:pt x="6774" y="2678"/>
                  </a:cubicBezTo>
                  <a:lnTo>
                    <a:pt x="5892" y="1828"/>
                  </a:lnTo>
                  <a:lnTo>
                    <a:pt x="158" y="7561"/>
                  </a:lnTo>
                  <a:cubicBezTo>
                    <a:pt x="0" y="7719"/>
                    <a:pt x="0" y="8002"/>
                    <a:pt x="158" y="8160"/>
                  </a:cubicBezTo>
                  <a:cubicBezTo>
                    <a:pt x="221" y="8223"/>
                    <a:pt x="284" y="8349"/>
                    <a:pt x="284" y="8444"/>
                  </a:cubicBezTo>
                  <a:cubicBezTo>
                    <a:pt x="284" y="8538"/>
                    <a:pt x="221" y="8633"/>
                    <a:pt x="158" y="8696"/>
                  </a:cubicBezTo>
                  <a:cubicBezTo>
                    <a:pt x="63" y="8790"/>
                    <a:pt x="32" y="8916"/>
                    <a:pt x="32" y="8979"/>
                  </a:cubicBezTo>
                  <a:cubicBezTo>
                    <a:pt x="32" y="9105"/>
                    <a:pt x="63" y="9168"/>
                    <a:pt x="158" y="9263"/>
                  </a:cubicBezTo>
                  <a:lnTo>
                    <a:pt x="756" y="9861"/>
                  </a:lnTo>
                  <a:cubicBezTo>
                    <a:pt x="820" y="9924"/>
                    <a:pt x="946" y="9956"/>
                    <a:pt x="1009" y="9956"/>
                  </a:cubicBezTo>
                  <a:cubicBezTo>
                    <a:pt x="1135" y="9956"/>
                    <a:pt x="1229" y="9924"/>
                    <a:pt x="1292" y="9861"/>
                  </a:cubicBezTo>
                  <a:cubicBezTo>
                    <a:pt x="1371" y="9782"/>
                    <a:pt x="1481" y="9743"/>
                    <a:pt x="1591" y="9743"/>
                  </a:cubicBezTo>
                  <a:cubicBezTo>
                    <a:pt x="1702" y="9743"/>
                    <a:pt x="1812" y="9782"/>
                    <a:pt x="1891" y="9861"/>
                  </a:cubicBezTo>
                  <a:cubicBezTo>
                    <a:pt x="1985" y="9924"/>
                    <a:pt x="2017" y="10050"/>
                    <a:pt x="2017" y="10113"/>
                  </a:cubicBezTo>
                  <a:cubicBezTo>
                    <a:pt x="2017" y="10239"/>
                    <a:pt x="1985" y="10334"/>
                    <a:pt x="1891" y="10397"/>
                  </a:cubicBezTo>
                  <a:cubicBezTo>
                    <a:pt x="1733" y="10554"/>
                    <a:pt x="1733" y="10838"/>
                    <a:pt x="1891" y="10995"/>
                  </a:cubicBezTo>
                  <a:lnTo>
                    <a:pt x="3088" y="12161"/>
                  </a:lnTo>
                  <a:cubicBezTo>
                    <a:pt x="3167" y="12240"/>
                    <a:pt x="3269" y="12279"/>
                    <a:pt x="3371" y="12279"/>
                  </a:cubicBezTo>
                  <a:cubicBezTo>
                    <a:pt x="3474" y="12279"/>
                    <a:pt x="3576" y="12240"/>
                    <a:pt x="3655" y="12161"/>
                  </a:cubicBezTo>
                  <a:cubicBezTo>
                    <a:pt x="3734" y="12082"/>
                    <a:pt x="3844" y="12043"/>
                    <a:pt x="3954" y="12043"/>
                  </a:cubicBezTo>
                  <a:cubicBezTo>
                    <a:pt x="4065" y="12043"/>
                    <a:pt x="4175" y="12082"/>
                    <a:pt x="4254" y="12161"/>
                  </a:cubicBezTo>
                  <a:cubicBezTo>
                    <a:pt x="4411" y="12319"/>
                    <a:pt x="4411" y="12602"/>
                    <a:pt x="4254" y="12760"/>
                  </a:cubicBezTo>
                  <a:cubicBezTo>
                    <a:pt x="4159" y="12854"/>
                    <a:pt x="4128" y="12949"/>
                    <a:pt x="4128" y="13043"/>
                  </a:cubicBezTo>
                  <a:cubicBezTo>
                    <a:pt x="4128" y="13169"/>
                    <a:pt x="4159" y="13232"/>
                    <a:pt x="4254" y="13327"/>
                  </a:cubicBezTo>
                  <a:lnTo>
                    <a:pt x="4852" y="13894"/>
                  </a:lnTo>
                  <a:cubicBezTo>
                    <a:pt x="4915" y="13988"/>
                    <a:pt x="5041" y="14020"/>
                    <a:pt x="5136" y="14020"/>
                  </a:cubicBezTo>
                  <a:cubicBezTo>
                    <a:pt x="5230" y="14020"/>
                    <a:pt x="5325" y="13988"/>
                    <a:pt x="5388" y="13894"/>
                  </a:cubicBezTo>
                  <a:cubicBezTo>
                    <a:pt x="5466" y="13815"/>
                    <a:pt x="5577" y="13776"/>
                    <a:pt x="5687" y="13776"/>
                  </a:cubicBezTo>
                  <a:cubicBezTo>
                    <a:pt x="5797" y="13776"/>
                    <a:pt x="5908" y="13815"/>
                    <a:pt x="5986" y="13894"/>
                  </a:cubicBezTo>
                  <a:cubicBezTo>
                    <a:pt x="6081" y="13988"/>
                    <a:pt x="6175" y="14020"/>
                    <a:pt x="6270" y="14020"/>
                  </a:cubicBezTo>
                  <a:cubicBezTo>
                    <a:pt x="6396" y="14020"/>
                    <a:pt x="6459" y="13988"/>
                    <a:pt x="6553" y="13894"/>
                  </a:cubicBezTo>
                  <a:lnTo>
                    <a:pt x="12287" y="8160"/>
                  </a:lnTo>
                  <a:lnTo>
                    <a:pt x="11437" y="7278"/>
                  </a:lnTo>
                  <a:cubicBezTo>
                    <a:pt x="11248" y="7120"/>
                    <a:pt x="11248" y="6837"/>
                    <a:pt x="11437" y="6711"/>
                  </a:cubicBezTo>
                  <a:cubicBezTo>
                    <a:pt x="11515" y="6632"/>
                    <a:pt x="11618" y="6593"/>
                    <a:pt x="11720" y="6593"/>
                  </a:cubicBezTo>
                  <a:cubicBezTo>
                    <a:pt x="11823" y="6593"/>
                    <a:pt x="11925" y="6632"/>
                    <a:pt x="12004" y="6711"/>
                  </a:cubicBezTo>
                  <a:lnTo>
                    <a:pt x="12886" y="7561"/>
                  </a:lnTo>
                  <a:lnTo>
                    <a:pt x="13989" y="6459"/>
                  </a:lnTo>
                  <a:cubicBezTo>
                    <a:pt x="14146" y="6301"/>
                    <a:pt x="14146" y="6018"/>
                    <a:pt x="13989" y="5860"/>
                  </a:cubicBezTo>
                  <a:cubicBezTo>
                    <a:pt x="13894" y="5797"/>
                    <a:pt x="13863" y="5671"/>
                    <a:pt x="13863" y="5608"/>
                  </a:cubicBezTo>
                  <a:cubicBezTo>
                    <a:pt x="13863" y="5482"/>
                    <a:pt x="13894" y="5388"/>
                    <a:pt x="13989" y="5325"/>
                  </a:cubicBezTo>
                  <a:cubicBezTo>
                    <a:pt x="14115" y="5293"/>
                    <a:pt x="14146" y="5167"/>
                    <a:pt x="14146" y="5041"/>
                  </a:cubicBezTo>
                  <a:cubicBezTo>
                    <a:pt x="14146" y="4915"/>
                    <a:pt x="14115" y="4852"/>
                    <a:pt x="14020" y="4757"/>
                  </a:cubicBezTo>
                  <a:lnTo>
                    <a:pt x="13421" y="4190"/>
                  </a:lnTo>
                  <a:cubicBezTo>
                    <a:pt x="13358" y="4096"/>
                    <a:pt x="13232" y="4064"/>
                    <a:pt x="13138" y="4064"/>
                  </a:cubicBezTo>
                  <a:cubicBezTo>
                    <a:pt x="13075" y="4064"/>
                    <a:pt x="12949" y="4096"/>
                    <a:pt x="12886" y="4190"/>
                  </a:cubicBezTo>
                  <a:cubicBezTo>
                    <a:pt x="12807" y="4269"/>
                    <a:pt x="12697" y="4309"/>
                    <a:pt x="12587" y="4309"/>
                  </a:cubicBezTo>
                  <a:cubicBezTo>
                    <a:pt x="12476" y="4309"/>
                    <a:pt x="12366" y="4269"/>
                    <a:pt x="12287" y="4190"/>
                  </a:cubicBezTo>
                  <a:cubicBezTo>
                    <a:pt x="12193" y="4096"/>
                    <a:pt x="12161" y="3970"/>
                    <a:pt x="12161" y="3907"/>
                  </a:cubicBezTo>
                  <a:cubicBezTo>
                    <a:pt x="12161" y="3781"/>
                    <a:pt x="12193" y="3718"/>
                    <a:pt x="12287" y="3623"/>
                  </a:cubicBezTo>
                  <a:cubicBezTo>
                    <a:pt x="12445" y="3466"/>
                    <a:pt x="12445" y="3182"/>
                    <a:pt x="12287" y="3025"/>
                  </a:cubicBezTo>
                  <a:lnTo>
                    <a:pt x="11090" y="1859"/>
                  </a:lnTo>
                  <a:cubicBezTo>
                    <a:pt x="11011" y="1780"/>
                    <a:pt x="10909" y="1741"/>
                    <a:pt x="10807" y="1741"/>
                  </a:cubicBezTo>
                  <a:cubicBezTo>
                    <a:pt x="10704" y="1741"/>
                    <a:pt x="10602" y="1780"/>
                    <a:pt x="10523" y="1859"/>
                  </a:cubicBezTo>
                  <a:cubicBezTo>
                    <a:pt x="10444" y="1938"/>
                    <a:pt x="10334" y="1977"/>
                    <a:pt x="10224" y="1977"/>
                  </a:cubicBezTo>
                  <a:cubicBezTo>
                    <a:pt x="10113" y="1977"/>
                    <a:pt x="10003" y="1938"/>
                    <a:pt x="9924" y="1859"/>
                  </a:cubicBezTo>
                  <a:cubicBezTo>
                    <a:pt x="9767" y="1701"/>
                    <a:pt x="9767" y="1418"/>
                    <a:pt x="9924" y="1260"/>
                  </a:cubicBezTo>
                  <a:cubicBezTo>
                    <a:pt x="9987" y="1197"/>
                    <a:pt x="10050" y="1071"/>
                    <a:pt x="10050" y="977"/>
                  </a:cubicBezTo>
                  <a:cubicBezTo>
                    <a:pt x="10050" y="882"/>
                    <a:pt x="9987" y="788"/>
                    <a:pt x="9924" y="725"/>
                  </a:cubicBezTo>
                  <a:lnTo>
                    <a:pt x="9326" y="126"/>
                  </a:lnTo>
                  <a:cubicBezTo>
                    <a:pt x="9263" y="32"/>
                    <a:pt x="9137" y="0"/>
                    <a:pt x="904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" name="Google Shape;571;p30"/>
            <p:cNvSpPr/>
            <p:nvPr/>
          </p:nvSpPr>
          <p:spPr>
            <a:xfrm>
              <a:off x="-12493050" y="4319900"/>
              <a:ext cx="22875" cy="20900"/>
            </a:xfrm>
            <a:custGeom>
              <a:rect b="b" l="l" r="r" t="t"/>
              <a:pathLst>
                <a:path extrusionOk="0" h="836" w="915">
                  <a:moveTo>
                    <a:pt x="446" y="1"/>
                  </a:moveTo>
                  <a:cubicBezTo>
                    <a:pt x="339" y="1"/>
                    <a:pt x="237" y="40"/>
                    <a:pt x="158" y="119"/>
                  </a:cubicBezTo>
                  <a:cubicBezTo>
                    <a:pt x="1" y="276"/>
                    <a:pt x="1" y="560"/>
                    <a:pt x="158" y="717"/>
                  </a:cubicBezTo>
                  <a:cubicBezTo>
                    <a:pt x="237" y="796"/>
                    <a:pt x="347" y="835"/>
                    <a:pt x="458" y="835"/>
                  </a:cubicBezTo>
                  <a:cubicBezTo>
                    <a:pt x="568" y="835"/>
                    <a:pt x="678" y="796"/>
                    <a:pt x="757" y="717"/>
                  </a:cubicBezTo>
                  <a:cubicBezTo>
                    <a:pt x="914" y="560"/>
                    <a:pt x="914" y="276"/>
                    <a:pt x="757" y="119"/>
                  </a:cubicBezTo>
                  <a:cubicBezTo>
                    <a:pt x="662" y="40"/>
                    <a:pt x="552" y="1"/>
                    <a:pt x="44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72" name="Google Shape;572;p30"/>
          <p:cNvGrpSpPr/>
          <p:nvPr/>
        </p:nvGrpSpPr>
        <p:grpSpPr>
          <a:xfrm>
            <a:off x="7166982" y="3416770"/>
            <a:ext cx="356221" cy="353059"/>
            <a:chOff x="-12643475" y="4081850"/>
            <a:chExt cx="353675" cy="350500"/>
          </a:xfrm>
        </p:grpSpPr>
        <p:sp>
          <p:nvSpPr>
            <p:cNvPr id="573" name="Google Shape;573;p30"/>
            <p:cNvSpPr/>
            <p:nvPr/>
          </p:nvSpPr>
          <p:spPr>
            <a:xfrm>
              <a:off x="-12552125" y="4262400"/>
              <a:ext cx="22875" cy="20125"/>
            </a:xfrm>
            <a:custGeom>
              <a:rect b="b" l="l" r="r" t="t"/>
              <a:pathLst>
                <a:path extrusionOk="0" h="805" w="915">
                  <a:moveTo>
                    <a:pt x="458" y="1"/>
                  </a:moveTo>
                  <a:cubicBezTo>
                    <a:pt x="348" y="1"/>
                    <a:pt x="237" y="40"/>
                    <a:pt x="158" y="119"/>
                  </a:cubicBezTo>
                  <a:cubicBezTo>
                    <a:pt x="1" y="276"/>
                    <a:pt x="1" y="528"/>
                    <a:pt x="158" y="686"/>
                  </a:cubicBezTo>
                  <a:cubicBezTo>
                    <a:pt x="237" y="765"/>
                    <a:pt x="348" y="804"/>
                    <a:pt x="458" y="804"/>
                  </a:cubicBezTo>
                  <a:cubicBezTo>
                    <a:pt x="568" y="804"/>
                    <a:pt x="678" y="765"/>
                    <a:pt x="757" y="686"/>
                  </a:cubicBezTo>
                  <a:cubicBezTo>
                    <a:pt x="915" y="528"/>
                    <a:pt x="915" y="276"/>
                    <a:pt x="757" y="119"/>
                  </a:cubicBezTo>
                  <a:cubicBezTo>
                    <a:pt x="678" y="40"/>
                    <a:pt x="568" y="1"/>
                    <a:pt x="45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" name="Google Shape;574;p30"/>
            <p:cNvSpPr/>
            <p:nvPr/>
          </p:nvSpPr>
          <p:spPr>
            <a:xfrm>
              <a:off x="-12480450" y="4241725"/>
              <a:ext cx="69350" cy="47275"/>
            </a:xfrm>
            <a:custGeom>
              <a:rect b="b" l="l" r="r" t="t"/>
              <a:pathLst>
                <a:path extrusionOk="0" h="1891" w="2774">
                  <a:moveTo>
                    <a:pt x="568" y="1"/>
                  </a:moveTo>
                  <a:lnTo>
                    <a:pt x="1" y="568"/>
                  </a:lnTo>
                  <a:lnTo>
                    <a:pt x="2206" y="1891"/>
                  </a:lnTo>
                  <a:lnTo>
                    <a:pt x="2773" y="1324"/>
                  </a:lnTo>
                  <a:lnTo>
                    <a:pt x="56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" name="Google Shape;575;p30"/>
            <p:cNvSpPr/>
            <p:nvPr/>
          </p:nvSpPr>
          <p:spPr>
            <a:xfrm>
              <a:off x="-12643475" y="4081850"/>
              <a:ext cx="353675" cy="350500"/>
            </a:xfrm>
            <a:custGeom>
              <a:rect b="b" l="l" r="r" t="t"/>
              <a:pathLst>
                <a:path extrusionOk="0" h="14020" w="14147">
                  <a:moveTo>
                    <a:pt x="8207" y="3127"/>
                  </a:moveTo>
                  <a:cubicBezTo>
                    <a:pt x="8318" y="3127"/>
                    <a:pt x="8428" y="3166"/>
                    <a:pt x="8507" y="3245"/>
                  </a:cubicBezTo>
                  <a:lnTo>
                    <a:pt x="9105" y="3812"/>
                  </a:lnTo>
                  <a:cubicBezTo>
                    <a:pt x="9263" y="3970"/>
                    <a:pt x="9263" y="4253"/>
                    <a:pt x="9105" y="4411"/>
                  </a:cubicBezTo>
                  <a:cubicBezTo>
                    <a:pt x="9027" y="4490"/>
                    <a:pt x="8916" y="4529"/>
                    <a:pt x="8806" y="4529"/>
                  </a:cubicBezTo>
                  <a:cubicBezTo>
                    <a:pt x="8696" y="4529"/>
                    <a:pt x="8585" y="4490"/>
                    <a:pt x="8507" y="4411"/>
                  </a:cubicBezTo>
                  <a:lnTo>
                    <a:pt x="7908" y="3812"/>
                  </a:lnTo>
                  <a:cubicBezTo>
                    <a:pt x="7751" y="3655"/>
                    <a:pt x="7751" y="3403"/>
                    <a:pt x="7908" y="3245"/>
                  </a:cubicBezTo>
                  <a:cubicBezTo>
                    <a:pt x="7987" y="3166"/>
                    <a:pt x="8097" y="3127"/>
                    <a:pt x="8207" y="3127"/>
                  </a:cubicBezTo>
                  <a:close/>
                  <a:moveTo>
                    <a:pt x="9940" y="4860"/>
                  </a:moveTo>
                  <a:cubicBezTo>
                    <a:pt x="10050" y="4860"/>
                    <a:pt x="10161" y="4899"/>
                    <a:pt x="10239" y="4978"/>
                  </a:cubicBezTo>
                  <a:lnTo>
                    <a:pt x="10838" y="5545"/>
                  </a:lnTo>
                  <a:cubicBezTo>
                    <a:pt x="10996" y="5766"/>
                    <a:pt x="10996" y="5986"/>
                    <a:pt x="10838" y="6144"/>
                  </a:cubicBezTo>
                  <a:cubicBezTo>
                    <a:pt x="10759" y="6222"/>
                    <a:pt x="10649" y="6262"/>
                    <a:pt x="10539" y="6262"/>
                  </a:cubicBezTo>
                  <a:cubicBezTo>
                    <a:pt x="10429" y="6262"/>
                    <a:pt x="10318" y="6222"/>
                    <a:pt x="10239" y="6144"/>
                  </a:cubicBezTo>
                  <a:lnTo>
                    <a:pt x="9641" y="5545"/>
                  </a:lnTo>
                  <a:cubicBezTo>
                    <a:pt x="9483" y="5388"/>
                    <a:pt x="9483" y="5136"/>
                    <a:pt x="9641" y="4978"/>
                  </a:cubicBezTo>
                  <a:cubicBezTo>
                    <a:pt x="9720" y="4899"/>
                    <a:pt x="9830" y="4860"/>
                    <a:pt x="9940" y="4860"/>
                  </a:cubicBezTo>
                  <a:close/>
                  <a:moveTo>
                    <a:pt x="7058" y="5467"/>
                  </a:moveTo>
                  <a:cubicBezTo>
                    <a:pt x="7125" y="5467"/>
                    <a:pt x="7192" y="5481"/>
                    <a:pt x="7247" y="5514"/>
                  </a:cubicBezTo>
                  <a:lnTo>
                    <a:pt x="10145" y="7278"/>
                  </a:lnTo>
                  <a:cubicBezTo>
                    <a:pt x="10397" y="7404"/>
                    <a:pt x="10429" y="7719"/>
                    <a:pt x="10271" y="7908"/>
                  </a:cubicBezTo>
                  <a:lnTo>
                    <a:pt x="7373" y="10838"/>
                  </a:lnTo>
                  <a:cubicBezTo>
                    <a:pt x="7136" y="11074"/>
                    <a:pt x="6821" y="11192"/>
                    <a:pt x="6498" y="11192"/>
                  </a:cubicBezTo>
                  <a:cubicBezTo>
                    <a:pt x="6175" y="11192"/>
                    <a:pt x="5845" y="11074"/>
                    <a:pt x="5577" y="10838"/>
                  </a:cubicBezTo>
                  <a:cubicBezTo>
                    <a:pt x="5104" y="10365"/>
                    <a:pt x="5104" y="9578"/>
                    <a:pt x="5577" y="9074"/>
                  </a:cubicBezTo>
                  <a:cubicBezTo>
                    <a:pt x="5813" y="8837"/>
                    <a:pt x="6144" y="8719"/>
                    <a:pt x="6475" y="8719"/>
                  </a:cubicBezTo>
                  <a:cubicBezTo>
                    <a:pt x="6805" y="8719"/>
                    <a:pt x="7136" y="8837"/>
                    <a:pt x="7373" y="9074"/>
                  </a:cubicBezTo>
                  <a:cubicBezTo>
                    <a:pt x="7467" y="9168"/>
                    <a:pt x="7562" y="9294"/>
                    <a:pt x="7593" y="9420"/>
                  </a:cubicBezTo>
                  <a:lnTo>
                    <a:pt x="8160" y="8853"/>
                  </a:lnTo>
                  <a:lnTo>
                    <a:pt x="5955" y="7561"/>
                  </a:lnTo>
                  <a:lnTo>
                    <a:pt x="5010" y="8507"/>
                  </a:lnTo>
                  <a:cubicBezTo>
                    <a:pt x="4773" y="8743"/>
                    <a:pt x="4458" y="8861"/>
                    <a:pt x="4135" y="8861"/>
                  </a:cubicBezTo>
                  <a:cubicBezTo>
                    <a:pt x="3812" y="8861"/>
                    <a:pt x="3482" y="8743"/>
                    <a:pt x="3214" y="8507"/>
                  </a:cubicBezTo>
                  <a:cubicBezTo>
                    <a:pt x="2741" y="8034"/>
                    <a:pt x="2741" y="7246"/>
                    <a:pt x="3214" y="6742"/>
                  </a:cubicBezTo>
                  <a:cubicBezTo>
                    <a:pt x="3450" y="6506"/>
                    <a:pt x="3781" y="6388"/>
                    <a:pt x="4112" y="6388"/>
                  </a:cubicBezTo>
                  <a:cubicBezTo>
                    <a:pt x="4443" y="6388"/>
                    <a:pt x="4773" y="6506"/>
                    <a:pt x="5010" y="6742"/>
                  </a:cubicBezTo>
                  <a:cubicBezTo>
                    <a:pt x="5104" y="6837"/>
                    <a:pt x="5199" y="6963"/>
                    <a:pt x="5230" y="7089"/>
                  </a:cubicBezTo>
                  <a:lnTo>
                    <a:pt x="6742" y="5577"/>
                  </a:lnTo>
                  <a:cubicBezTo>
                    <a:pt x="6804" y="5515"/>
                    <a:pt x="6932" y="5467"/>
                    <a:pt x="7058" y="5467"/>
                  </a:cubicBezTo>
                  <a:close/>
                  <a:moveTo>
                    <a:pt x="9042" y="0"/>
                  </a:moveTo>
                  <a:cubicBezTo>
                    <a:pt x="8948" y="0"/>
                    <a:pt x="8853" y="32"/>
                    <a:pt x="8790" y="126"/>
                  </a:cubicBezTo>
                  <a:cubicBezTo>
                    <a:pt x="8711" y="205"/>
                    <a:pt x="8601" y="244"/>
                    <a:pt x="8491" y="244"/>
                  </a:cubicBezTo>
                  <a:cubicBezTo>
                    <a:pt x="8381" y="244"/>
                    <a:pt x="8270" y="205"/>
                    <a:pt x="8192" y="126"/>
                  </a:cubicBezTo>
                  <a:cubicBezTo>
                    <a:pt x="8113" y="47"/>
                    <a:pt x="8003" y="8"/>
                    <a:pt x="7892" y="8"/>
                  </a:cubicBezTo>
                  <a:cubicBezTo>
                    <a:pt x="7782" y="8"/>
                    <a:pt x="7672" y="47"/>
                    <a:pt x="7593" y="126"/>
                  </a:cubicBezTo>
                  <a:lnTo>
                    <a:pt x="6490" y="1229"/>
                  </a:lnTo>
                  <a:lnTo>
                    <a:pt x="7373" y="2080"/>
                  </a:lnTo>
                  <a:cubicBezTo>
                    <a:pt x="7530" y="2237"/>
                    <a:pt x="7530" y="2521"/>
                    <a:pt x="7373" y="2678"/>
                  </a:cubicBezTo>
                  <a:cubicBezTo>
                    <a:pt x="7294" y="2757"/>
                    <a:pt x="7184" y="2796"/>
                    <a:pt x="7073" y="2796"/>
                  </a:cubicBezTo>
                  <a:cubicBezTo>
                    <a:pt x="6963" y="2796"/>
                    <a:pt x="6853" y="2757"/>
                    <a:pt x="6774" y="2678"/>
                  </a:cubicBezTo>
                  <a:lnTo>
                    <a:pt x="5892" y="1828"/>
                  </a:lnTo>
                  <a:lnTo>
                    <a:pt x="158" y="7561"/>
                  </a:lnTo>
                  <a:cubicBezTo>
                    <a:pt x="0" y="7719"/>
                    <a:pt x="0" y="8002"/>
                    <a:pt x="158" y="8160"/>
                  </a:cubicBezTo>
                  <a:cubicBezTo>
                    <a:pt x="221" y="8223"/>
                    <a:pt x="284" y="8349"/>
                    <a:pt x="284" y="8444"/>
                  </a:cubicBezTo>
                  <a:cubicBezTo>
                    <a:pt x="284" y="8538"/>
                    <a:pt x="221" y="8633"/>
                    <a:pt x="158" y="8696"/>
                  </a:cubicBezTo>
                  <a:cubicBezTo>
                    <a:pt x="63" y="8790"/>
                    <a:pt x="32" y="8916"/>
                    <a:pt x="32" y="8979"/>
                  </a:cubicBezTo>
                  <a:cubicBezTo>
                    <a:pt x="32" y="9105"/>
                    <a:pt x="63" y="9168"/>
                    <a:pt x="158" y="9263"/>
                  </a:cubicBezTo>
                  <a:lnTo>
                    <a:pt x="756" y="9861"/>
                  </a:lnTo>
                  <a:cubicBezTo>
                    <a:pt x="820" y="9924"/>
                    <a:pt x="946" y="9956"/>
                    <a:pt x="1009" y="9956"/>
                  </a:cubicBezTo>
                  <a:cubicBezTo>
                    <a:pt x="1135" y="9956"/>
                    <a:pt x="1229" y="9924"/>
                    <a:pt x="1292" y="9861"/>
                  </a:cubicBezTo>
                  <a:cubicBezTo>
                    <a:pt x="1371" y="9782"/>
                    <a:pt x="1481" y="9743"/>
                    <a:pt x="1591" y="9743"/>
                  </a:cubicBezTo>
                  <a:cubicBezTo>
                    <a:pt x="1702" y="9743"/>
                    <a:pt x="1812" y="9782"/>
                    <a:pt x="1891" y="9861"/>
                  </a:cubicBezTo>
                  <a:cubicBezTo>
                    <a:pt x="1985" y="9924"/>
                    <a:pt x="2017" y="10050"/>
                    <a:pt x="2017" y="10113"/>
                  </a:cubicBezTo>
                  <a:cubicBezTo>
                    <a:pt x="2017" y="10239"/>
                    <a:pt x="1985" y="10334"/>
                    <a:pt x="1891" y="10397"/>
                  </a:cubicBezTo>
                  <a:cubicBezTo>
                    <a:pt x="1733" y="10554"/>
                    <a:pt x="1733" y="10838"/>
                    <a:pt x="1891" y="10995"/>
                  </a:cubicBezTo>
                  <a:lnTo>
                    <a:pt x="3088" y="12161"/>
                  </a:lnTo>
                  <a:cubicBezTo>
                    <a:pt x="3167" y="12240"/>
                    <a:pt x="3269" y="12279"/>
                    <a:pt x="3371" y="12279"/>
                  </a:cubicBezTo>
                  <a:cubicBezTo>
                    <a:pt x="3474" y="12279"/>
                    <a:pt x="3576" y="12240"/>
                    <a:pt x="3655" y="12161"/>
                  </a:cubicBezTo>
                  <a:cubicBezTo>
                    <a:pt x="3734" y="12082"/>
                    <a:pt x="3844" y="12043"/>
                    <a:pt x="3954" y="12043"/>
                  </a:cubicBezTo>
                  <a:cubicBezTo>
                    <a:pt x="4065" y="12043"/>
                    <a:pt x="4175" y="12082"/>
                    <a:pt x="4254" y="12161"/>
                  </a:cubicBezTo>
                  <a:cubicBezTo>
                    <a:pt x="4411" y="12319"/>
                    <a:pt x="4411" y="12602"/>
                    <a:pt x="4254" y="12760"/>
                  </a:cubicBezTo>
                  <a:cubicBezTo>
                    <a:pt x="4159" y="12854"/>
                    <a:pt x="4128" y="12949"/>
                    <a:pt x="4128" y="13043"/>
                  </a:cubicBezTo>
                  <a:cubicBezTo>
                    <a:pt x="4128" y="13169"/>
                    <a:pt x="4159" y="13232"/>
                    <a:pt x="4254" y="13327"/>
                  </a:cubicBezTo>
                  <a:lnTo>
                    <a:pt x="4852" y="13894"/>
                  </a:lnTo>
                  <a:cubicBezTo>
                    <a:pt x="4915" y="13988"/>
                    <a:pt x="5041" y="14020"/>
                    <a:pt x="5136" y="14020"/>
                  </a:cubicBezTo>
                  <a:cubicBezTo>
                    <a:pt x="5230" y="14020"/>
                    <a:pt x="5325" y="13988"/>
                    <a:pt x="5388" y="13894"/>
                  </a:cubicBezTo>
                  <a:cubicBezTo>
                    <a:pt x="5466" y="13815"/>
                    <a:pt x="5577" y="13776"/>
                    <a:pt x="5687" y="13776"/>
                  </a:cubicBezTo>
                  <a:cubicBezTo>
                    <a:pt x="5797" y="13776"/>
                    <a:pt x="5908" y="13815"/>
                    <a:pt x="5986" y="13894"/>
                  </a:cubicBezTo>
                  <a:cubicBezTo>
                    <a:pt x="6081" y="13988"/>
                    <a:pt x="6175" y="14020"/>
                    <a:pt x="6270" y="14020"/>
                  </a:cubicBezTo>
                  <a:cubicBezTo>
                    <a:pt x="6396" y="14020"/>
                    <a:pt x="6459" y="13988"/>
                    <a:pt x="6553" y="13894"/>
                  </a:cubicBezTo>
                  <a:lnTo>
                    <a:pt x="12287" y="8160"/>
                  </a:lnTo>
                  <a:lnTo>
                    <a:pt x="11437" y="7278"/>
                  </a:lnTo>
                  <a:cubicBezTo>
                    <a:pt x="11248" y="7120"/>
                    <a:pt x="11248" y="6837"/>
                    <a:pt x="11437" y="6711"/>
                  </a:cubicBezTo>
                  <a:cubicBezTo>
                    <a:pt x="11515" y="6632"/>
                    <a:pt x="11618" y="6593"/>
                    <a:pt x="11720" y="6593"/>
                  </a:cubicBezTo>
                  <a:cubicBezTo>
                    <a:pt x="11823" y="6593"/>
                    <a:pt x="11925" y="6632"/>
                    <a:pt x="12004" y="6711"/>
                  </a:cubicBezTo>
                  <a:lnTo>
                    <a:pt x="12886" y="7561"/>
                  </a:lnTo>
                  <a:lnTo>
                    <a:pt x="13989" y="6459"/>
                  </a:lnTo>
                  <a:cubicBezTo>
                    <a:pt x="14146" y="6301"/>
                    <a:pt x="14146" y="6018"/>
                    <a:pt x="13989" y="5860"/>
                  </a:cubicBezTo>
                  <a:cubicBezTo>
                    <a:pt x="13894" y="5797"/>
                    <a:pt x="13863" y="5671"/>
                    <a:pt x="13863" y="5608"/>
                  </a:cubicBezTo>
                  <a:cubicBezTo>
                    <a:pt x="13863" y="5482"/>
                    <a:pt x="13894" y="5388"/>
                    <a:pt x="13989" y="5325"/>
                  </a:cubicBezTo>
                  <a:cubicBezTo>
                    <a:pt x="14115" y="5293"/>
                    <a:pt x="14146" y="5167"/>
                    <a:pt x="14146" y="5041"/>
                  </a:cubicBezTo>
                  <a:cubicBezTo>
                    <a:pt x="14146" y="4915"/>
                    <a:pt x="14115" y="4852"/>
                    <a:pt x="14020" y="4757"/>
                  </a:cubicBezTo>
                  <a:lnTo>
                    <a:pt x="13421" y="4190"/>
                  </a:lnTo>
                  <a:cubicBezTo>
                    <a:pt x="13358" y="4096"/>
                    <a:pt x="13232" y="4064"/>
                    <a:pt x="13138" y="4064"/>
                  </a:cubicBezTo>
                  <a:cubicBezTo>
                    <a:pt x="13075" y="4064"/>
                    <a:pt x="12949" y="4096"/>
                    <a:pt x="12886" y="4190"/>
                  </a:cubicBezTo>
                  <a:cubicBezTo>
                    <a:pt x="12807" y="4269"/>
                    <a:pt x="12697" y="4309"/>
                    <a:pt x="12587" y="4309"/>
                  </a:cubicBezTo>
                  <a:cubicBezTo>
                    <a:pt x="12476" y="4309"/>
                    <a:pt x="12366" y="4269"/>
                    <a:pt x="12287" y="4190"/>
                  </a:cubicBezTo>
                  <a:cubicBezTo>
                    <a:pt x="12193" y="4096"/>
                    <a:pt x="12161" y="3970"/>
                    <a:pt x="12161" y="3907"/>
                  </a:cubicBezTo>
                  <a:cubicBezTo>
                    <a:pt x="12161" y="3781"/>
                    <a:pt x="12193" y="3718"/>
                    <a:pt x="12287" y="3623"/>
                  </a:cubicBezTo>
                  <a:cubicBezTo>
                    <a:pt x="12445" y="3466"/>
                    <a:pt x="12445" y="3182"/>
                    <a:pt x="12287" y="3025"/>
                  </a:cubicBezTo>
                  <a:lnTo>
                    <a:pt x="11090" y="1859"/>
                  </a:lnTo>
                  <a:cubicBezTo>
                    <a:pt x="11011" y="1780"/>
                    <a:pt x="10909" y="1741"/>
                    <a:pt x="10807" y="1741"/>
                  </a:cubicBezTo>
                  <a:cubicBezTo>
                    <a:pt x="10704" y="1741"/>
                    <a:pt x="10602" y="1780"/>
                    <a:pt x="10523" y="1859"/>
                  </a:cubicBezTo>
                  <a:cubicBezTo>
                    <a:pt x="10444" y="1938"/>
                    <a:pt x="10334" y="1977"/>
                    <a:pt x="10224" y="1977"/>
                  </a:cubicBezTo>
                  <a:cubicBezTo>
                    <a:pt x="10113" y="1977"/>
                    <a:pt x="10003" y="1938"/>
                    <a:pt x="9924" y="1859"/>
                  </a:cubicBezTo>
                  <a:cubicBezTo>
                    <a:pt x="9767" y="1701"/>
                    <a:pt x="9767" y="1418"/>
                    <a:pt x="9924" y="1260"/>
                  </a:cubicBezTo>
                  <a:cubicBezTo>
                    <a:pt x="9987" y="1197"/>
                    <a:pt x="10050" y="1071"/>
                    <a:pt x="10050" y="977"/>
                  </a:cubicBezTo>
                  <a:cubicBezTo>
                    <a:pt x="10050" y="882"/>
                    <a:pt x="9987" y="788"/>
                    <a:pt x="9924" y="725"/>
                  </a:cubicBezTo>
                  <a:lnTo>
                    <a:pt x="9326" y="126"/>
                  </a:lnTo>
                  <a:cubicBezTo>
                    <a:pt x="9263" y="32"/>
                    <a:pt x="9137" y="0"/>
                    <a:pt x="904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" name="Google Shape;576;p30"/>
            <p:cNvSpPr/>
            <p:nvPr/>
          </p:nvSpPr>
          <p:spPr>
            <a:xfrm>
              <a:off x="-12493050" y="4319900"/>
              <a:ext cx="22875" cy="20900"/>
            </a:xfrm>
            <a:custGeom>
              <a:rect b="b" l="l" r="r" t="t"/>
              <a:pathLst>
                <a:path extrusionOk="0" h="836" w="915">
                  <a:moveTo>
                    <a:pt x="446" y="1"/>
                  </a:moveTo>
                  <a:cubicBezTo>
                    <a:pt x="339" y="1"/>
                    <a:pt x="237" y="40"/>
                    <a:pt x="158" y="119"/>
                  </a:cubicBezTo>
                  <a:cubicBezTo>
                    <a:pt x="1" y="276"/>
                    <a:pt x="1" y="560"/>
                    <a:pt x="158" y="717"/>
                  </a:cubicBezTo>
                  <a:cubicBezTo>
                    <a:pt x="237" y="796"/>
                    <a:pt x="347" y="835"/>
                    <a:pt x="458" y="835"/>
                  </a:cubicBezTo>
                  <a:cubicBezTo>
                    <a:pt x="568" y="835"/>
                    <a:pt x="678" y="796"/>
                    <a:pt x="757" y="717"/>
                  </a:cubicBezTo>
                  <a:cubicBezTo>
                    <a:pt x="914" y="560"/>
                    <a:pt x="914" y="276"/>
                    <a:pt x="757" y="119"/>
                  </a:cubicBezTo>
                  <a:cubicBezTo>
                    <a:pt x="662" y="40"/>
                    <a:pt x="552" y="1"/>
                    <a:pt x="44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77" name="Google Shape;577;p30"/>
          <p:cNvGrpSpPr/>
          <p:nvPr/>
        </p:nvGrpSpPr>
        <p:grpSpPr>
          <a:xfrm>
            <a:off x="7999632" y="3259045"/>
            <a:ext cx="356221" cy="353059"/>
            <a:chOff x="-12643475" y="4081850"/>
            <a:chExt cx="353675" cy="350500"/>
          </a:xfrm>
        </p:grpSpPr>
        <p:sp>
          <p:nvSpPr>
            <p:cNvPr id="578" name="Google Shape;578;p30"/>
            <p:cNvSpPr/>
            <p:nvPr/>
          </p:nvSpPr>
          <p:spPr>
            <a:xfrm>
              <a:off x="-12552125" y="4262400"/>
              <a:ext cx="22875" cy="20125"/>
            </a:xfrm>
            <a:custGeom>
              <a:rect b="b" l="l" r="r" t="t"/>
              <a:pathLst>
                <a:path extrusionOk="0" h="805" w="915">
                  <a:moveTo>
                    <a:pt x="458" y="1"/>
                  </a:moveTo>
                  <a:cubicBezTo>
                    <a:pt x="348" y="1"/>
                    <a:pt x="237" y="40"/>
                    <a:pt x="158" y="119"/>
                  </a:cubicBezTo>
                  <a:cubicBezTo>
                    <a:pt x="1" y="276"/>
                    <a:pt x="1" y="528"/>
                    <a:pt x="158" y="686"/>
                  </a:cubicBezTo>
                  <a:cubicBezTo>
                    <a:pt x="237" y="765"/>
                    <a:pt x="348" y="804"/>
                    <a:pt x="458" y="804"/>
                  </a:cubicBezTo>
                  <a:cubicBezTo>
                    <a:pt x="568" y="804"/>
                    <a:pt x="678" y="765"/>
                    <a:pt x="757" y="686"/>
                  </a:cubicBezTo>
                  <a:cubicBezTo>
                    <a:pt x="915" y="528"/>
                    <a:pt x="915" y="276"/>
                    <a:pt x="757" y="119"/>
                  </a:cubicBezTo>
                  <a:cubicBezTo>
                    <a:pt x="678" y="40"/>
                    <a:pt x="568" y="1"/>
                    <a:pt x="45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" name="Google Shape;579;p30"/>
            <p:cNvSpPr/>
            <p:nvPr/>
          </p:nvSpPr>
          <p:spPr>
            <a:xfrm>
              <a:off x="-12480450" y="4241725"/>
              <a:ext cx="69350" cy="47275"/>
            </a:xfrm>
            <a:custGeom>
              <a:rect b="b" l="l" r="r" t="t"/>
              <a:pathLst>
                <a:path extrusionOk="0" h="1891" w="2774">
                  <a:moveTo>
                    <a:pt x="568" y="1"/>
                  </a:moveTo>
                  <a:lnTo>
                    <a:pt x="1" y="568"/>
                  </a:lnTo>
                  <a:lnTo>
                    <a:pt x="2206" y="1891"/>
                  </a:lnTo>
                  <a:lnTo>
                    <a:pt x="2773" y="1324"/>
                  </a:lnTo>
                  <a:lnTo>
                    <a:pt x="56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" name="Google Shape;580;p30"/>
            <p:cNvSpPr/>
            <p:nvPr/>
          </p:nvSpPr>
          <p:spPr>
            <a:xfrm>
              <a:off x="-12643475" y="4081850"/>
              <a:ext cx="353675" cy="350500"/>
            </a:xfrm>
            <a:custGeom>
              <a:rect b="b" l="l" r="r" t="t"/>
              <a:pathLst>
                <a:path extrusionOk="0" h="14020" w="14147">
                  <a:moveTo>
                    <a:pt x="8207" y="3127"/>
                  </a:moveTo>
                  <a:cubicBezTo>
                    <a:pt x="8318" y="3127"/>
                    <a:pt x="8428" y="3166"/>
                    <a:pt x="8507" y="3245"/>
                  </a:cubicBezTo>
                  <a:lnTo>
                    <a:pt x="9105" y="3812"/>
                  </a:lnTo>
                  <a:cubicBezTo>
                    <a:pt x="9263" y="3970"/>
                    <a:pt x="9263" y="4253"/>
                    <a:pt x="9105" y="4411"/>
                  </a:cubicBezTo>
                  <a:cubicBezTo>
                    <a:pt x="9027" y="4490"/>
                    <a:pt x="8916" y="4529"/>
                    <a:pt x="8806" y="4529"/>
                  </a:cubicBezTo>
                  <a:cubicBezTo>
                    <a:pt x="8696" y="4529"/>
                    <a:pt x="8585" y="4490"/>
                    <a:pt x="8507" y="4411"/>
                  </a:cubicBezTo>
                  <a:lnTo>
                    <a:pt x="7908" y="3812"/>
                  </a:lnTo>
                  <a:cubicBezTo>
                    <a:pt x="7751" y="3655"/>
                    <a:pt x="7751" y="3403"/>
                    <a:pt x="7908" y="3245"/>
                  </a:cubicBezTo>
                  <a:cubicBezTo>
                    <a:pt x="7987" y="3166"/>
                    <a:pt x="8097" y="3127"/>
                    <a:pt x="8207" y="3127"/>
                  </a:cubicBezTo>
                  <a:close/>
                  <a:moveTo>
                    <a:pt x="9940" y="4860"/>
                  </a:moveTo>
                  <a:cubicBezTo>
                    <a:pt x="10050" y="4860"/>
                    <a:pt x="10161" y="4899"/>
                    <a:pt x="10239" y="4978"/>
                  </a:cubicBezTo>
                  <a:lnTo>
                    <a:pt x="10838" y="5545"/>
                  </a:lnTo>
                  <a:cubicBezTo>
                    <a:pt x="10996" y="5766"/>
                    <a:pt x="10996" y="5986"/>
                    <a:pt x="10838" y="6144"/>
                  </a:cubicBezTo>
                  <a:cubicBezTo>
                    <a:pt x="10759" y="6222"/>
                    <a:pt x="10649" y="6262"/>
                    <a:pt x="10539" y="6262"/>
                  </a:cubicBezTo>
                  <a:cubicBezTo>
                    <a:pt x="10429" y="6262"/>
                    <a:pt x="10318" y="6222"/>
                    <a:pt x="10239" y="6144"/>
                  </a:cubicBezTo>
                  <a:lnTo>
                    <a:pt x="9641" y="5545"/>
                  </a:lnTo>
                  <a:cubicBezTo>
                    <a:pt x="9483" y="5388"/>
                    <a:pt x="9483" y="5136"/>
                    <a:pt x="9641" y="4978"/>
                  </a:cubicBezTo>
                  <a:cubicBezTo>
                    <a:pt x="9720" y="4899"/>
                    <a:pt x="9830" y="4860"/>
                    <a:pt x="9940" y="4860"/>
                  </a:cubicBezTo>
                  <a:close/>
                  <a:moveTo>
                    <a:pt x="7058" y="5467"/>
                  </a:moveTo>
                  <a:cubicBezTo>
                    <a:pt x="7125" y="5467"/>
                    <a:pt x="7192" y="5481"/>
                    <a:pt x="7247" y="5514"/>
                  </a:cubicBezTo>
                  <a:lnTo>
                    <a:pt x="10145" y="7278"/>
                  </a:lnTo>
                  <a:cubicBezTo>
                    <a:pt x="10397" y="7404"/>
                    <a:pt x="10429" y="7719"/>
                    <a:pt x="10271" y="7908"/>
                  </a:cubicBezTo>
                  <a:lnTo>
                    <a:pt x="7373" y="10838"/>
                  </a:lnTo>
                  <a:cubicBezTo>
                    <a:pt x="7136" y="11074"/>
                    <a:pt x="6821" y="11192"/>
                    <a:pt x="6498" y="11192"/>
                  </a:cubicBezTo>
                  <a:cubicBezTo>
                    <a:pt x="6175" y="11192"/>
                    <a:pt x="5845" y="11074"/>
                    <a:pt x="5577" y="10838"/>
                  </a:cubicBezTo>
                  <a:cubicBezTo>
                    <a:pt x="5104" y="10365"/>
                    <a:pt x="5104" y="9578"/>
                    <a:pt x="5577" y="9074"/>
                  </a:cubicBezTo>
                  <a:cubicBezTo>
                    <a:pt x="5813" y="8837"/>
                    <a:pt x="6144" y="8719"/>
                    <a:pt x="6475" y="8719"/>
                  </a:cubicBezTo>
                  <a:cubicBezTo>
                    <a:pt x="6805" y="8719"/>
                    <a:pt x="7136" y="8837"/>
                    <a:pt x="7373" y="9074"/>
                  </a:cubicBezTo>
                  <a:cubicBezTo>
                    <a:pt x="7467" y="9168"/>
                    <a:pt x="7562" y="9294"/>
                    <a:pt x="7593" y="9420"/>
                  </a:cubicBezTo>
                  <a:lnTo>
                    <a:pt x="8160" y="8853"/>
                  </a:lnTo>
                  <a:lnTo>
                    <a:pt x="5955" y="7561"/>
                  </a:lnTo>
                  <a:lnTo>
                    <a:pt x="5010" y="8507"/>
                  </a:lnTo>
                  <a:cubicBezTo>
                    <a:pt x="4773" y="8743"/>
                    <a:pt x="4458" y="8861"/>
                    <a:pt x="4135" y="8861"/>
                  </a:cubicBezTo>
                  <a:cubicBezTo>
                    <a:pt x="3812" y="8861"/>
                    <a:pt x="3482" y="8743"/>
                    <a:pt x="3214" y="8507"/>
                  </a:cubicBezTo>
                  <a:cubicBezTo>
                    <a:pt x="2741" y="8034"/>
                    <a:pt x="2741" y="7246"/>
                    <a:pt x="3214" y="6742"/>
                  </a:cubicBezTo>
                  <a:cubicBezTo>
                    <a:pt x="3450" y="6506"/>
                    <a:pt x="3781" y="6388"/>
                    <a:pt x="4112" y="6388"/>
                  </a:cubicBezTo>
                  <a:cubicBezTo>
                    <a:pt x="4443" y="6388"/>
                    <a:pt x="4773" y="6506"/>
                    <a:pt x="5010" y="6742"/>
                  </a:cubicBezTo>
                  <a:cubicBezTo>
                    <a:pt x="5104" y="6837"/>
                    <a:pt x="5199" y="6963"/>
                    <a:pt x="5230" y="7089"/>
                  </a:cubicBezTo>
                  <a:lnTo>
                    <a:pt x="6742" y="5577"/>
                  </a:lnTo>
                  <a:cubicBezTo>
                    <a:pt x="6804" y="5515"/>
                    <a:pt x="6932" y="5467"/>
                    <a:pt x="7058" y="5467"/>
                  </a:cubicBezTo>
                  <a:close/>
                  <a:moveTo>
                    <a:pt x="9042" y="0"/>
                  </a:moveTo>
                  <a:cubicBezTo>
                    <a:pt x="8948" y="0"/>
                    <a:pt x="8853" y="32"/>
                    <a:pt x="8790" y="126"/>
                  </a:cubicBezTo>
                  <a:cubicBezTo>
                    <a:pt x="8711" y="205"/>
                    <a:pt x="8601" y="244"/>
                    <a:pt x="8491" y="244"/>
                  </a:cubicBezTo>
                  <a:cubicBezTo>
                    <a:pt x="8381" y="244"/>
                    <a:pt x="8270" y="205"/>
                    <a:pt x="8192" y="126"/>
                  </a:cubicBezTo>
                  <a:cubicBezTo>
                    <a:pt x="8113" y="47"/>
                    <a:pt x="8003" y="8"/>
                    <a:pt x="7892" y="8"/>
                  </a:cubicBezTo>
                  <a:cubicBezTo>
                    <a:pt x="7782" y="8"/>
                    <a:pt x="7672" y="47"/>
                    <a:pt x="7593" y="126"/>
                  </a:cubicBezTo>
                  <a:lnTo>
                    <a:pt x="6490" y="1229"/>
                  </a:lnTo>
                  <a:lnTo>
                    <a:pt x="7373" y="2080"/>
                  </a:lnTo>
                  <a:cubicBezTo>
                    <a:pt x="7530" y="2237"/>
                    <a:pt x="7530" y="2521"/>
                    <a:pt x="7373" y="2678"/>
                  </a:cubicBezTo>
                  <a:cubicBezTo>
                    <a:pt x="7294" y="2757"/>
                    <a:pt x="7184" y="2796"/>
                    <a:pt x="7073" y="2796"/>
                  </a:cubicBezTo>
                  <a:cubicBezTo>
                    <a:pt x="6963" y="2796"/>
                    <a:pt x="6853" y="2757"/>
                    <a:pt x="6774" y="2678"/>
                  </a:cubicBezTo>
                  <a:lnTo>
                    <a:pt x="5892" y="1828"/>
                  </a:lnTo>
                  <a:lnTo>
                    <a:pt x="158" y="7561"/>
                  </a:lnTo>
                  <a:cubicBezTo>
                    <a:pt x="0" y="7719"/>
                    <a:pt x="0" y="8002"/>
                    <a:pt x="158" y="8160"/>
                  </a:cubicBezTo>
                  <a:cubicBezTo>
                    <a:pt x="221" y="8223"/>
                    <a:pt x="284" y="8349"/>
                    <a:pt x="284" y="8444"/>
                  </a:cubicBezTo>
                  <a:cubicBezTo>
                    <a:pt x="284" y="8538"/>
                    <a:pt x="221" y="8633"/>
                    <a:pt x="158" y="8696"/>
                  </a:cubicBezTo>
                  <a:cubicBezTo>
                    <a:pt x="63" y="8790"/>
                    <a:pt x="32" y="8916"/>
                    <a:pt x="32" y="8979"/>
                  </a:cubicBezTo>
                  <a:cubicBezTo>
                    <a:pt x="32" y="9105"/>
                    <a:pt x="63" y="9168"/>
                    <a:pt x="158" y="9263"/>
                  </a:cubicBezTo>
                  <a:lnTo>
                    <a:pt x="756" y="9861"/>
                  </a:lnTo>
                  <a:cubicBezTo>
                    <a:pt x="820" y="9924"/>
                    <a:pt x="946" y="9956"/>
                    <a:pt x="1009" y="9956"/>
                  </a:cubicBezTo>
                  <a:cubicBezTo>
                    <a:pt x="1135" y="9956"/>
                    <a:pt x="1229" y="9924"/>
                    <a:pt x="1292" y="9861"/>
                  </a:cubicBezTo>
                  <a:cubicBezTo>
                    <a:pt x="1371" y="9782"/>
                    <a:pt x="1481" y="9743"/>
                    <a:pt x="1591" y="9743"/>
                  </a:cubicBezTo>
                  <a:cubicBezTo>
                    <a:pt x="1702" y="9743"/>
                    <a:pt x="1812" y="9782"/>
                    <a:pt x="1891" y="9861"/>
                  </a:cubicBezTo>
                  <a:cubicBezTo>
                    <a:pt x="1985" y="9924"/>
                    <a:pt x="2017" y="10050"/>
                    <a:pt x="2017" y="10113"/>
                  </a:cubicBezTo>
                  <a:cubicBezTo>
                    <a:pt x="2017" y="10239"/>
                    <a:pt x="1985" y="10334"/>
                    <a:pt x="1891" y="10397"/>
                  </a:cubicBezTo>
                  <a:cubicBezTo>
                    <a:pt x="1733" y="10554"/>
                    <a:pt x="1733" y="10838"/>
                    <a:pt x="1891" y="10995"/>
                  </a:cubicBezTo>
                  <a:lnTo>
                    <a:pt x="3088" y="12161"/>
                  </a:lnTo>
                  <a:cubicBezTo>
                    <a:pt x="3167" y="12240"/>
                    <a:pt x="3269" y="12279"/>
                    <a:pt x="3371" y="12279"/>
                  </a:cubicBezTo>
                  <a:cubicBezTo>
                    <a:pt x="3474" y="12279"/>
                    <a:pt x="3576" y="12240"/>
                    <a:pt x="3655" y="12161"/>
                  </a:cubicBezTo>
                  <a:cubicBezTo>
                    <a:pt x="3734" y="12082"/>
                    <a:pt x="3844" y="12043"/>
                    <a:pt x="3954" y="12043"/>
                  </a:cubicBezTo>
                  <a:cubicBezTo>
                    <a:pt x="4065" y="12043"/>
                    <a:pt x="4175" y="12082"/>
                    <a:pt x="4254" y="12161"/>
                  </a:cubicBezTo>
                  <a:cubicBezTo>
                    <a:pt x="4411" y="12319"/>
                    <a:pt x="4411" y="12602"/>
                    <a:pt x="4254" y="12760"/>
                  </a:cubicBezTo>
                  <a:cubicBezTo>
                    <a:pt x="4159" y="12854"/>
                    <a:pt x="4128" y="12949"/>
                    <a:pt x="4128" y="13043"/>
                  </a:cubicBezTo>
                  <a:cubicBezTo>
                    <a:pt x="4128" y="13169"/>
                    <a:pt x="4159" y="13232"/>
                    <a:pt x="4254" y="13327"/>
                  </a:cubicBezTo>
                  <a:lnTo>
                    <a:pt x="4852" y="13894"/>
                  </a:lnTo>
                  <a:cubicBezTo>
                    <a:pt x="4915" y="13988"/>
                    <a:pt x="5041" y="14020"/>
                    <a:pt x="5136" y="14020"/>
                  </a:cubicBezTo>
                  <a:cubicBezTo>
                    <a:pt x="5230" y="14020"/>
                    <a:pt x="5325" y="13988"/>
                    <a:pt x="5388" y="13894"/>
                  </a:cubicBezTo>
                  <a:cubicBezTo>
                    <a:pt x="5466" y="13815"/>
                    <a:pt x="5577" y="13776"/>
                    <a:pt x="5687" y="13776"/>
                  </a:cubicBezTo>
                  <a:cubicBezTo>
                    <a:pt x="5797" y="13776"/>
                    <a:pt x="5908" y="13815"/>
                    <a:pt x="5986" y="13894"/>
                  </a:cubicBezTo>
                  <a:cubicBezTo>
                    <a:pt x="6081" y="13988"/>
                    <a:pt x="6175" y="14020"/>
                    <a:pt x="6270" y="14020"/>
                  </a:cubicBezTo>
                  <a:cubicBezTo>
                    <a:pt x="6396" y="14020"/>
                    <a:pt x="6459" y="13988"/>
                    <a:pt x="6553" y="13894"/>
                  </a:cubicBezTo>
                  <a:lnTo>
                    <a:pt x="12287" y="8160"/>
                  </a:lnTo>
                  <a:lnTo>
                    <a:pt x="11437" y="7278"/>
                  </a:lnTo>
                  <a:cubicBezTo>
                    <a:pt x="11248" y="7120"/>
                    <a:pt x="11248" y="6837"/>
                    <a:pt x="11437" y="6711"/>
                  </a:cubicBezTo>
                  <a:cubicBezTo>
                    <a:pt x="11515" y="6632"/>
                    <a:pt x="11618" y="6593"/>
                    <a:pt x="11720" y="6593"/>
                  </a:cubicBezTo>
                  <a:cubicBezTo>
                    <a:pt x="11823" y="6593"/>
                    <a:pt x="11925" y="6632"/>
                    <a:pt x="12004" y="6711"/>
                  </a:cubicBezTo>
                  <a:lnTo>
                    <a:pt x="12886" y="7561"/>
                  </a:lnTo>
                  <a:lnTo>
                    <a:pt x="13989" y="6459"/>
                  </a:lnTo>
                  <a:cubicBezTo>
                    <a:pt x="14146" y="6301"/>
                    <a:pt x="14146" y="6018"/>
                    <a:pt x="13989" y="5860"/>
                  </a:cubicBezTo>
                  <a:cubicBezTo>
                    <a:pt x="13894" y="5797"/>
                    <a:pt x="13863" y="5671"/>
                    <a:pt x="13863" y="5608"/>
                  </a:cubicBezTo>
                  <a:cubicBezTo>
                    <a:pt x="13863" y="5482"/>
                    <a:pt x="13894" y="5388"/>
                    <a:pt x="13989" y="5325"/>
                  </a:cubicBezTo>
                  <a:cubicBezTo>
                    <a:pt x="14115" y="5293"/>
                    <a:pt x="14146" y="5167"/>
                    <a:pt x="14146" y="5041"/>
                  </a:cubicBezTo>
                  <a:cubicBezTo>
                    <a:pt x="14146" y="4915"/>
                    <a:pt x="14115" y="4852"/>
                    <a:pt x="14020" y="4757"/>
                  </a:cubicBezTo>
                  <a:lnTo>
                    <a:pt x="13421" y="4190"/>
                  </a:lnTo>
                  <a:cubicBezTo>
                    <a:pt x="13358" y="4096"/>
                    <a:pt x="13232" y="4064"/>
                    <a:pt x="13138" y="4064"/>
                  </a:cubicBezTo>
                  <a:cubicBezTo>
                    <a:pt x="13075" y="4064"/>
                    <a:pt x="12949" y="4096"/>
                    <a:pt x="12886" y="4190"/>
                  </a:cubicBezTo>
                  <a:cubicBezTo>
                    <a:pt x="12807" y="4269"/>
                    <a:pt x="12697" y="4309"/>
                    <a:pt x="12587" y="4309"/>
                  </a:cubicBezTo>
                  <a:cubicBezTo>
                    <a:pt x="12476" y="4309"/>
                    <a:pt x="12366" y="4269"/>
                    <a:pt x="12287" y="4190"/>
                  </a:cubicBezTo>
                  <a:cubicBezTo>
                    <a:pt x="12193" y="4096"/>
                    <a:pt x="12161" y="3970"/>
                    <a:pt x="12161" y="3907"/>
                  </a:cubicBezTo>
                  <a:cubicBezTo>
                    <a:pt x="12161" y="3781"/>
                    <a:pt x="12193" y="3718"/>
                    <a:pt x="12287" y="3623"/>
                  </a:cubicBezTo>
                  <a:cubicBezTo>
                    <a:pt x="12445" y="3466"/>
                    <a:pt x="12445" y="3182"/>
                    <a:pt x="12287" y="3025"/>
                  </a:cubicBezTo>
                  <a:lnTo>
                    <a:pt x="11090" y="1859"/>
                  </a:lnTo>
                  <a:cubicBezTo>
                    <a:pt x="11011" y="1780"/>
                    <a:pt x="10909" y="1741"/>
                    <a:pt x="10807" y="1741"/>
                  </a:cubicBezTo>
                  <a:cubicBezTo>
                    <a:pt x="10704" y="1741"/>
                    <a:pt x="10602" y="1780"/>
                    <a:pt x="10523" y="1859"/>
                  </a:cubicBezTo>
                  <a:cubicBezTo>
                    <a:pt x="10444" y="1938"/>
                    <a:pt x="10334" y="1977"/>
                    <a:pt x="10224" y="1977"/>
                  </a:cubicBezTo>
                  <a:cubicBezTo>
                    <a:pt x="10113" y="1977"/>
                    <a:pt x="10003" y="1938"/>
                    <a:pt x="9924" y="1859"/>
                  </a:cubicBezTo>
                  <a:cubicBezTo>
                    <a:pt x="9767" y="1701"/>
                    <a:pt x="9767" y="1418"/>
                    <a:pt x="9924" y="1260"/>
                  </a:cubicBezTo>
                  <a:cubicBezTo>
                    <a:pt x="9987" y="1197"/>
                    <a:pt x="10050" y="1071"/>
                    <a:pt x="10050" y="977"/>
                  </a:cubicBezTo>
                  <a:cubicBezTo>
                    <a:pt x="10050" y="882"/>
                    <a:pt x="9987" y="788"/>
                    <a:pt x="9924" y="725"/>
                  </a:cubicBezTo>
                  <a:lnTo>
                    <a:pt x="9326" y="126"/>
                  </a:lnTo>
                  <a:cubicBezTo>
                    <a:pt x="9263" y="32"/>
                    <a:pt x="9137" y="0"/>
                    <a:pt x="904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" name="Google Shape;581;p30"/>
            <p:cNvSpPr/>
            <p:nvPr/>
          </p:nvSpPr>
          <p:spPr>
            <a:xfrm>
              <a:off x="-12493050" y="4319900"/>
              <a:ext cx="22875" cy="20900"/>
            </a:xfrm>
            <a:custGeom>
              <a:rect b="b" l="l" r="r" t="t"/>
              <a:pathLst>
                <a:path extrusionOk="0" h="836" w="915">
                  <a:moveTo>
                    <a:pt x="446" y="1"/>
                  </a:moveTo>
                  <a:cubicBezTo>
                    <a:pt x="339" y="1"/>
                    <a:pt x="237" y="40"/>
                    <a:pt x="158" y="119"/>
                  </a:cubicBezTo>
                  <a:cubicBezTo>
                    <a:pt x="1" y="276"/>
                    <a:pt x="1" y="560"/>
                    <a:pt x="158" y="717"/>
                  </a:cubicBezTo>
                  <a:cubicBezTo>
                    <a:pt x="237" y="796"/>
                    <a:pt x="347" y="835"/>
                    <a:pt x="458" y="835"/>
                  </a:cubicBezTo>
                  <a:cubicBezTo>
                    <a:pt x="568" y="835"/>
                    <a:pt x="678" y="796"/>
                    <a:pt x="757" y="717"/>
                  </a:cubicBezTo>
                  <a:cubicBezTo>
                    <a:pt x="914" y="560"/>
                    <a:pt x="914" y="276"/>
                    <a:pt x="757" y="119"/>
                  </a:cubicBezTo>
                  <a:cubicBezTo>
                    <a:pt x="662" y="40"/>
                    <a:pt x="552" y="1"/>
                    <a:pt x="44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82" name="Google Shape;582;p30"/>
          <p:cNvGrpSpPr/>
          <p:nvPr/>
        </p:nvGrpSpPr>
        <p:grpSpPr>
          <a:xfrm>
            <a:off x="7643407" y="3889320"/>
            <a:ext cx="356221" cy="353059"/>
            <a:chOff x="-12643475" y="4081850"/>
            <a:chExt cx="353675" cy="350500"/>
          </a:xfrm>
        </p:grpSpPr>
        <p:sp>
          <p:nvSpPr>
            <p:cNvPr id="583" name="Google Shape;583;p30"/>
            <p:cNvSpPr/>
            <p:nvPr/>
          </p:nvSpPr>
          <p:spPr>
            <a:xfrm>
              <a:off x="-12552125" y="4262400"/>
              <a:ext cx="22875" cy="20125"/>
            </a:xfrm>
            <a:custGeom>
              <a:rect b="b" l="l" r="r" t="t"/>
              <a:pathLst>
                <a:path extrusionOk="0" h="805" w="915">
                  <a:moveTo>
                    <a:pt x="458" y="1"/>
                  </a:moveTo>
                  <a:cubicBezTo>
                    <a:pt x="348" y="1"/>
                    <a:pt x="237" y="40"/>
                    <a:pt x="158" y="119"/>
                  </a:cubicBezTo>
                  <a:cubicBezTo>
                    <a:pt x="1" y="276"/>
                    <a:pt x="1" y="528"/>
                    <a:pt x="158" y="686"/>
                  </a:cubicBezTo>
                  <a:cubicBezTo>
                    <a:pt x="237" y="765"/>
                    <a:pt x="348" y="804"/>
                    <a:pt x="458" y="804"/>
                  </a:cubicBezTo>
                  <a:cubicBezTo>
                    <a:pt x="568" y="804"/>
                    <a:pt x="678" y="765"/>
                    <a:pt x="757" y="686"/>
                  </a:cubicBezTo>
                  <a:cubicBezTo>
                    <a:pt x="915" y="528"/>
                    <a:pt x="915" y="276"/>
                    <a:pt x="757" y="119"/>
                  </a:cubicBezTo>
                  <a:cubicBezTo>
                    <a:pt x="678" y="40"/>
                    <a:pt x="568" y="1"/>
                    <a:pt x="45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" name="Google Shape;584;p30"/>
            <p:cNvSpPr/>
            <p:nvPr/>
          </p:nvSpPr>
          <p:spPr>
            <a:xfrm>
              <a:off x="-12480450" y="4241725"/>
              <a:ext cx="69350" cy="47275"/>
            </a:xfrm>
            <a:custGeom>
              <a:rect b="b" l="l" r="r" t="t"/>
              <a:pathLst>
                <a:path extrusionOk="0" h="1891" w="2774">
                  <a:moveTo>
                    <a:pt x="568" y="1"/>
                  </a:moveTo>
                  <a:lnTo>
                    <a:pt x="1" y="568"/>
                  </a:lnTo>
                  <a:lnTo>
                    <a:pt x="2206" y="1891"/>
                  </a:lnTo>
                  <a:lnTo>
                    <a:pt x="2773" y="1324"/>
                  </a:lnTo>
                  <a:lnTo>
                    <a:pt x="56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" name="Google Shape;585;p30"/>
            <p:cNvSpPr/>
            <p:nvPr/>
          </p:nvSpPr>
          <p:spPr>
            <a:xfrm>
              <a:off x="-12643475" y="4081850"/>
              <a:ext cx="353675" cy="350500"/>
            </a:xfrm>
            <a:custGeom>
              <a:rect b="b" l="l" r="r" t="t"/>
              <a:pathLst>
                <a:path extrusionOk="0" h="14020" w="14147">
                  <a:moveTo>
                    <a:pt x="8207" y="3127"/>
                  </a:moveTo>
                  <a:cubicBezTo>
                    <a:pt x="8318" y="3127"/>
                    <a:pt x="8428" y="3166"/>
                    <a:pt x="8507" y="3245"/>
                  </a:cubicBezTo>
                  <a:lnTo>
                    <a:pt x="9105" y="3812"/>
                  </a:lnTo>
                  <a:cubicBezTo>
                    <a:pt x="9263" y="3970"/>
                    <a:pt x="9263" y="4253"/>
                    <a:pt x="9105" y="4411"/>
                  </a:cubicBezTo>
                  <a:cubicBezTo>
                    <a:pt x="9027" y="4490"/>
                    <a:pt x="8916" y="4529"/>
                    <a:pt x="8806" y="4529"/>
                  </a:cubicBezTo>
                  <a:cubicBezTo>
                    <a:pt x="8696" y="4529"/>
                    <a:pt x="8585" y="4490"/>
                    <a:pt x="8507" y="4411"/>
                  </a:cubicBezTo>
                  <a:lnTo>
                    <a:pt x="7908" y="3812"/>
                  </a:lnTo>
                  <a:cubicBezTo>
                    <a:pt x="7751" y="3655"/>
                    <a:pt x="7751" y="3403"/>
                    <a:pt x="7908" y="3245"/>
                  </a:cubicBezTo>
                  <a:cubicBezTo>
                    <a:pt x="7987" y="3166"/>
                    <a:pt x="8097" y="3127"/>
                    <a:pt x="8207" y="3127"/>
                  </a:cubicBezTo>
                  <a:close/>
                  <a:moveTo>
                    <a:pt x="9940" y="4860"/>
                  </a:moveTo>
                  <a:cubicBezTo>
                    <a:pt x="10050" y="4860"/>
                    <a:pt x="10161" y="4899"/>
                    <a:pt x="10239" y="4978"/>
                  </a:cubicBezTo>
                  <a:lnTo>
                    <a:pt x="10838" y="5545"/>
                  </a:lnTo>
                  <a:cubicBezTo>
                    <a:pt x="10996" y="5766"/>
                    <a:pt x="10996" y="5986"/>
                    <a:pt x="10838" y="6144"/>
                  </a:cubicBezTo>
                  <a:cubicBezTo>
                    <a:pt x="10759" y="6222"/>
                    <a:pt x="10649" y="6262"/>
                    <a:pt x="10539" y="6262"/>
                  </a:cubicBezTo>
                  <a:cubicBezTo>
                    <a:pt x="10429" y="6262"/>
                    <a:pt x="10318" y="6222"/>
                    <a:pt x="10239" y="6144"/>
                  </a:cubicBezTo>
                  <a:lnTo>
                    <a:pt x="9641" y="5545"/>
                  </a:lnTo>
                  <a:cubicBezTo>
                    <a:pt x="9483" y="5388"/>
                    <a:pt x="9483" y="5136"/>
                    <a:pt x="9641" y="4978"/>
                  </a:cubicBezTo>
                  <a:cubicBezTo>
                    <a:pt x="9720" y="4899"/>
                    <a:pt x="9830" y="4860"/>
                    <a:pt x="9940" y="4860"/>
                  </a:cubicBezTo>
                  <a:close/>
                  <a:moveTo>
                    <a:pt x="7058" y="5467"/>
                  </a:moveTo>
                  <a:cubicBezTo>
                    <a:pt x="7125" y="5467"/>
                    <a:pt x="7192" y="5481"/>
                    <a:pt x="7247" y="5514"/>
                  </a:cubicBezTo>
                  <a:lnTo>
                    <a:pt x="10145" y="7278"/>
                  </a:lnTo>
                  <a:cubicBezTo>
                    <a:pt x="10397" y="7404"/>
                    <a:pt x="10429" y="7719"/>
                    <a:pt x="10271" y="7908"/>
                  </a:cubicBezTo>
                  <a:lnTo>
                    <a:pt x="7373" y="10838"/>
                  </a:lnTo>
                  <a:cubicBezTo>
                    <a:pt x="7136" y="11074"/>
                    <a:pt x="6821" y="11192"/>
                    <a:pt x="6498" y="11192"/>
                  </a:cubicBezTo>
                  <a:cubicBezTo>
                    <a:pt x="6175" y="11192"/>
                    <a:pt x="5845" y="11074"/>
                    <a:pt x="5577" y="10838"/>
                  </a:cubicBezTo>
                  <a:cubicBezTo>
                    <a:pt x="5104" y="10365"/>
                    <a:pt x="5104" y="9578"/>
                    <a:pt x="5577" y="9074"/>
                  </a:cubicBezTo>
                  <a:cubicBezTo>
                    <a:pt x="5813" y="8837"/>
                    <a:pt x="6144" y="8719"/>
                    <a:pt x="6475" y="8719"/>
                  </a:cubicBezTo>
                  <a:cubicBezTo>
                    <a:pt x="6805" y="8719"/>
                    <a:pt x="7136" y="8837"/>
                    <a:pt x="7373" y="9074"/>
                  </a:cubicBezTo>
                  <a:cubicBezTo>
                    <a:pt x="7467" y="9168"/>
                    <a:pt x="7562" y="9294"/>
                    <a:pt x="7593" y="9420"/>
                  </a:cubicBezTo>
                  <a:lnTo>
                    <a:pt x="8160" y="8853"/>
                  </a:lnTo>
                  <a:lnTo>
                    <a:pt x="5955" y="7561"/>
                  </a:lnTo>
                  <a:lnTo>
                    <a:pt x="5010" y="8507"/>
                  </a:lnTo>
                  <a:cubicBezTo>
                    <a:pt x="4773" y="8743"/>
                    <a:pt x="4458" y="8861"/>
                    <a:pt x="4135" y="8861"/>
                  </a:cubicBezTo>
                  <a:cubicBezTo>
                    <a:pt x="3812" y="8861"/>
                    <a:pt x="3482" y="8743"/>
                    <a:pt x="3214" y="8507"/>
                  </a:cubicBezTo>
                  <a:cubicBezTo>
                    <a:pt x="2741" y="8034"/>
                    <a:pt x="2741" y="7246"/>
                    <a:pt x="3214" y="6742"/>
                  </a:cubicBezTo>
                  <a:cubicBezTo>
                    <a:pt x="3450" y="6506"/>
                    <a:pt x="3781" y="6388"/>
                    <a:pt x="4112" y="6388"/>
                  </a:cubicBezTo>
                  <a:cubicBezTo>
                    <a:pt x="4443" y="6388"/>
                    <a:pt x="4773" y="6506"/>
                    <a:pt x="5010" y="6742"/>
                  </a:cubicBezTo>
                  <a:cubicBezTo>
                    <a:pt x="5104" y="6837"/>
                    <a:pt x="5199" y="6963"/>
                    <a:pt x="5230" y="7089"/>
                  </a:cubicBezTo>
                  <a:lnTo>
                    <a:pt x="6742" y="5577"/>
                  </a:lnTo>
                  <a:cubicBezTo>
                    <a:pt x="6804" y="5515"/>
                    <a:pt x="6932" y="5467"/>
                    <a:pt x="7058" y="5467"/>
                  </a:cubicBezTo>
                  <a:close/>
                  <a:moveTo>
                    <a:pt x="9042" y="0"/>
                  </a:moveTo>
                  <a:cubicBezTo>
                    <a:pt x="8948" y="0"/>
                    <a:pt x="8853" y="32"/>
                    <a:pt x="8790" y="126"/>
                  </a:cubicBezTo>
                  <a:cubicBezTo>
                    <a:pt x="8711" y="205"/>
                    <a:pt x="8601" y="244"/>
                    <a:pt x="8491" y="244"/>
                  </a:cubicBezTo>
                  <a:cubicBezTo>
                    <a:pt x="8381" y="244"/>
                    <a:pt x="8270" y="205"/>
                    <a:pt x="8192" y="126"/>
                  </a:cubicBezTo>
                  <a:cubicBezTo>
                    <a:pt x="8113" y="47"/>
                    <a:pt x="8003" y="8"/>
                    <a:pt x="7892" y="8"/>
                  </a:cubicBezTo>
                  <a:cubicBezTo>
                    <a:pt x="7782" y="8"/>
                    <a:pt x="7672" y="47"/>
                    <a:pt x="7593" y="126"/>
                  </a:cubicBezTo>
                  <a:lnTo>
                    <a:pt x="6490" y="1229"/>
                  </a:lnTo>
                  <a:lnTo>
                    <a:pt x="7373" y="2080"/>
                  </a:lnTo>
                  <a:cubicBezTo>
                    <a:pt x="7530" y="2237"/>
                    <a:pt x="7530" y="2521"/>
                    <a:pt x="7373" y="2678"/>
                  </a:cubicBezTo>
                  <a:cubicBezTo>
                    <a:pt x="7294" y="2757"/>
                    <a:pt x="7184" y="2796"/>
                    <a:pt x="7073" y="2796"/>
                  </a:cubicBezTo>
                  <a:cubicBezTo>
                    <a:pt x="6963" y="2796"/>
                    <a:pt x="6853" y="2757"/>
                    <a:pt x="6774" y="2678"/>
                  </a:cubicBezTo>
                  <a:lnTo>
                    <a:pt x="5892" y="1828"/>
                  </a:lnTo>
                  <a:lnTo>
                    <a:pt x="158" y="7561"/>
                  </a:lnTo>
                  <a:cubicBezTo>
                    <a:pt x="0" y="7719"/>
                    <a:pt x="0" y="8002"/>
                    <a:pt x="158" y="8160"/>
                  </a:cubicBezTo>
                  <a:cubicBezTo>
                    <a:pt x="221" y="8223"/>
                    <a:pt x="284" y="8349"/>
                    <a:pt x="284" y="8444"/>
                  </a:cubicBezTo>
                  <a:cubicBezTo>
                    <a:pt x="284" y="8538"/>
                    <a:pt x="221" y="8633"/>
                    <a:pt x="158" y="8696"/>
                  </a:cubicBezTo>
                  <a:cubicBezTo>
                    <a:pt x="63" y="8790"/>
                    <a:pt x="32" y="8916"/>
                    <a:pt x="32" y="8979"/>
                  </a:cubicBezTo>
                  <a:cubicBezTo>
                    <a:pt x="32" y="9105"/>
                    <a:pt x="63" y="9168"/>
                    <a:pt x="158" y="9263"/>
                  </a:cubicBezTo>
                  <a:lnTo>
                    <a:pt x="756" y="9861"/>
                  </a:lnTo>
                  <a:cubicBezTo>
                    <a:pt x="820" y="9924"/>
                    <a:pt x="946" y="9956"/>
                    <a:pt x="1009" y="9956"/>
                  </a:cubicBezTo>
                  <a:cubicBezTo>
                    <a:pt x="1135" y="9956"/>
                    <a:pt x="1229" y="9924"/>
                    <a:pt x="1292" y="9861"/>
                  </a:cubicBezTo>
                  <a:cubicBezTo>
                    <a:pt x="1371" y="9782"/>
                    <a:pt x="1481" y="9743"/>
                    <a:pt x="1591" y="9743"/>
                  </a:cubicBezTo>
                  <a:cubicBezTo>
                    <a:pt x="1702" y="9743"/>
                    <a:pt x="1812" y="9782"/>
                    <a:pt x="1891" y="9861"/>
                  </a:cubicBezTo>
                  <a:cubicBezTo>
                    <a:pt x="1985" y="9924"/>
                    <a:pt x="2017" y="10050"/>
                    <a:pt x="2017" y="10113"/>
                  </a:cubicBezTo>
                  <a:cubicBezTo>
                    <a:pt x="2017" y="10239"/>
                    <a:pt x="1985" y="10334"/>
                    <a:pt x="1891" y="10397"/>
                  </a:cubicBezTo>
                  <a:cubicBezTo>
                    <a:pt x="1733" y="10554"/>
                    <a:pt x="1733" y="10838"/>
                    <a:pt x="1891" y="10995"/>
                  </a:cubicBezTo>
                  <a:lnTo>
                    <a:pt x="3088" y="12161"/>
                  </a:lnTo>
                  <a:cubicBezTo>
                    <a:pt x="3167" y="12240"/>
                    <a:pt x="3269" y="12279"/>
                    <a:pt x="3371" y="12279"/>
                  </a:cubicBezTo>
                  <a:cubicBezTo>
                    <a:pt x="3474" y="12279"/>
                    <a:pt x="3576" y="12240"/>
                    <a:pt x="3655" y="12161"/>
                  </a:cubicBezTo>
                  <a:cubicBezTo>
                    <a:pt x="3734" y="12082"/>
                    <a:pt x="3844" y="12043"/>
                    <a:pt x="3954" y="12043"/>
                  </a:cubicBezTo>
                  <a:cubicBezTo>
                    <a:pt x="4065" y="12043"/>
                    <a:pt x="4175" y="12082"/>
                    <a:pt x="4254" y="12161"/>
                  </a:cubicBezTo>
                  <a:cubicBezTo>
                    <a:pt x="4411" y="12319"/>
                    <a:pt x="4411" y="12602"/>
                    <a:pt x="4254" y="12760"/>
                  </a:cubicBezTo>
                  <a:cubicBezTo>
                    <a:pt x="4159" y="12854"/>
                    <a:pt x="4128" y="12949"/>
                    <a:pt x="4128" y="13043"/>
                  </a:cubicBezTo>
                  <a:cubicBezTo>
                    <a:pt x="4128" y="13169"/>
                    <a:pt x="4159" y="13232"/>
                    <a:pt x="4254" y="13327"/>
                  </a:cubicBezTo>
                  <a:lnTo>
                    <a:pt x="4852" y="13894"/>
                  </a:lnTo>
                  <a:cubicBezTo>
                    <a:pt x="4915" y="13988"/>
                    <a:pt x="5041" y="14020"/>
                    <a:pt x="5136" y="14020"/>
                  </a:cubicBezTo>
                  <a:cubicBezTo>
                    <a:pt x="5230" y="14020"/>
                    <a:pt x="5325" y="13988"/>
                    <a:pt x="5388" y="13894"/>
                  </a:cubicBezTo>
                  <a:cubicBezTo>
                    <a:pt x="5466" y="13815"/>
                    <a:pt x="5577" y="13776"/>
                    <a:pt x="5687" y="13776"/>
                  </a:cubicBezTo>
                  <a:cubicBezTo>
                    <a:pt x="5797" y="13776"/>
                    <a:pt x="5908" y="13815"/>
                    <a:pt x="5986" y="13894"/>
                  </a:cubicBezTo>
                  <a:cubicBezTo>
                    <a:pt x="6081" y="13988"/>
                    <a:pt x="6175" y="14020"/>
                    <a:pt x="6270" y="14020"/>
                  </a:cubicBezTo>
                  <a:cubicBezTo>
                    <a:pt x="6396" y="14020"/>
                    <a:pt x="6459" y="13988"/>
                    <a:pt x="6553" y="13894"/>
                  </a:cubicBezTo>
                  <a:lnTo>
                    <a:pt x="12287" y="8160"/>
                  </a:lnTo>
                  <a:lnTo>
                    <a:pt x="11437" y="7278"/>
                  </a:lnTo>
                  <a:cubicBezTo>
                    <a:pt x="11248" y="7120"/>
                    <a:pt x="11248" y="6837"/>
                    <a:pt x="11437" y="6711"/>
                  </a:cubicBezTo>
                  <a:cubicBezTo>
                    <a:pt x="11515" y="6632"/>
                    <a:pt x="11618" y="6593"/>
                    <a:pt x="11720" y="6593"/>
                  </a:cubicBezTo>
                  <a:cubicBezTo>
                    <a:pt x="11823" y="6593"/>
                    <a:pt x="11925" y="6632"/>
                    <a:pt x="12004" y="6711"/>
                  </a:cubicBezTo>
                  <a:lnTo>
                    <a:pt x="12886" y="7561"/>
                  </a:lnTo>
                  <a:lnTo>
                    <a:pt x="13989" y="6459"/>
                  </a:lnTo>
                  <a:cubicBezTo>
                    <a:pt x="14146" y="6301"/>
                    <a:pt x="14146" y="6018"/>
                    <a:pt x="13989" y="5860"/>
                  </a:cubicBezTo>
                  <a:cubicBezTo>
                    <a:pt x="13894" y="5797"/>
                    <a:pt x="13863" y="5671"/>
                    <a:pt x="13863" y="5608"/>
                  </a:cubicBezTo>
                  <a:cubicBezTo>
                    <a:pt x="13863" y="5482"/>
                    <a:pt x="13894" y="5388"/>
                    <a:pt x="13989" y="5325"/>
                  </a:cubicBezTo>
                  <a:cubicBezTo>
                    <a:pt x="14115" y="5293"/>
                    <a:pt x="14146" y="5167"/>
                    <a:pt x="14146" y="5041"/>
                  </a:cubicBezTo>
                  <a:cubicBezTo>
                    <a:pt x="14146" y="4915"/>
                    <a:pt x="14115" y="4852"/>
                    <a:pt x="14020" y="4757"/>
                  </a:cubicBezTo>
                  <a:lnTo>
                    <a:pt x="13421" y="4190"/>
                  </a:lnTo>
                  <a:cubicBezTo>
                    <a:pt x="13358" y="4096"/>
                    <a:pt x="13232" y="4064"/>
                    <a:pt x="13138" y="4064"/>
                  </a:cubicBezTo>
                  <a:cubicBezTo>
                    <a:pt x="13075" y="4064"/>
                    <a:pt x="12949" y="4096"/>
                    <a:pt x="12886" y="4190"/>
                  </a:cubicBezTo>
                  <a:cubicBezTo>
                    <a:pt x="12807" y="4269"/>
                    <a:pt x="12697" y="4309"/>
                    <a:pt x="12587" y="4309"/>
                  </a:cubicBezTo>
                  <a:cubicBezTo>
                    <a:pt x="12476" y="4309"/>
                    <a:pt x="12366" y="4269"/>
                    <a:pt x="12287" y="4190"/>
                  </a:cubicBezTo>
                  <a:cubicBezTo>
                    <a:pt x="12193" y="4096"/>
                    <a:pt x="12161" y="3970"/>
                    <a:pt x="12161" y="3907"/>
                  </a:cubicBezTo>
                  <a:cubicBezTo>
                    <a:pt x="12161" y="3781"/>
                    <a:pt x="12193" y="3718"/>
                    <a:pt x="12287" y="3623"/>
                  </a:cubicBezTo>
                  <a:cubicBezTo>
                    <a:pt x="12445" y="3466"/>
                    <a:pt x="12445" y="3182"/>
                    <a:pt x="12287" y="3025"/>
                  </a:cubicBezTo>
                  <a:lnTo>
                    <a:pt x="11090" y="1859"/>
                  </a:lnTo>
                  <a:cubicBezTo>
                    <a:pt x="11011" y="1780"/>
                    <a:pt x="10909" y="1741"/>
                    <a:pt x="10807" y="1741"/>
                  </a:cubicBezTo>
                  <a:cubicBezTo>
                    <a:pt x="10704" y="1741"/>
                    <a:pt x="10602" y="1780"/>
                    <a:pt x="10523" y="1859"/>
                  </a:cubicBezTo>
                  <a:cubicBezTo>
                    <a:pt x="10444" y="1938"/>
                    <a:pt x="10334" y="1977"/>
                    <a:pt x="10224" y="1977"/>
                  </a:cubicBezTo>
                  <a:cubicBezTo>
                    <a:pt x="10113" y="1977"/>
                    <a:pt x="10003" y="1938"/>
                    <a:pt x="9924" y="1859"/>
                  </a:cubicBezTo>
                  <a:cubicBezTo>
                    <a:pt x="9767" y="1701"/>
                    <a:pt x="9767" y="1418"/>
                    <a:pt x="9924" y="1260"/>
                  </a:cubicBezTo>
                  <a:cubicBezTo>
                    <a:pt x="9987" y="1197"/>
                    <a:pt x="10050" y="1071"/>
                    <a:pt x="10050" y="977"/>
                  </a:cubicBezTo>
                  <a:cubicBezTo>
                    <a:pt x="10050" y="882"/>
                    <a:pt x="9987" y="788"/>
                    <a:pt x="9924" y="725"/>
                  </a:cubicBezTo>
                  <a:lnTo>
                    <a:pt x="9326" y="126"/>
                  </a:lnTo>
                  <a:cubicBezTo>
                    <a:pt x="9263" y="32"/>
                    <a:pt x="9137" y="0"/>
                    <a:pt x="904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" name="Google Shape;586;p30"/>
            <p:cNvSpPr/>
            <p:nvPr/>
          </p:nvSpPr>
          <p:spPr>
            <a:xfrm>
              <a:off x="-12493050" y="4319900"/>
              <a:ext cx="22875" cy="20900"/>
            </a:xfrm>
            <a:custGeom>
              <a:rect b="b" l="l" r="r" t="t"/>
              <a:pathLst>
                <a:path extrusionOk="0" h="836" w="915">
                  <a:moveTo>
                    <a:pt x="446" y="1"/>
                  </a:moveTo>
                  <a:cubicBezTo>
                    <a:pt x="339" y="1"/>
                    <a:pt x="237" y="40"/>
                    <a:pt x="158" y="119"/>
                  </a:cubicBezTo>
                  <a:cubicBezTo>
                    <a:pt x="1" y="276"/>
                    <a:pt x="1" y="560"/>
                    <a:pt x="158" y="717"/>
                  </a:cubicBezTo>
                  <a:cubicBezTo>
                    <a:pt x="237" y="796"/>
                    <a:pt x="347" y="835"/>
                    <a:pt x="458" y="835"/>
                  </a:cubicBezTo>
                  <a:cubicBezTo>
                    <a:pt x="568" y="835"/>
                    <a:pt x="678" y="796"/>
                    <a:pt x="757" y="717"/>
                  </a:cubicBezTo>
                  <a:cubicBezTo>
                    <a:pt x="914" y="560"/>
                    <a:pt x="914" y="276"/>
                    <a:pt x="757" y="119"/>
                  </a:cubicBezTo>
                  <a:cubicBezTo>
                    <a:pt x="662" y="40"/>
                    <a:pt x="552" y="1"/>
                    <a:pt x="44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87" name="Google Shape;587;p30"/>
          <p:cNvGrpSpPr/>
          <p:nvPr/>
        </p:nvGrpSpPr>
        <p:grpSpPr>
          <a:xfrm>
            <a:off x="8476082" y="3769820"/>
            <a:ext cx="356221" cy="353059"/>
            <a:chOff x="-12643475" y="4081850"/>
            <a:chExt cx="353675" cy="350500"/>
          </a:xfrm>
        </p:grpSpPr>
        <p:sp>
          <p:nvSpPr>
            <p:cNvPr id="588" name="Google Shape;588;p30"/>
            <p:cNvSpPr/>
            <p:nvPr/>
          </p:nvSpPr>
          <p:spPr>
            <a:xfrm>
              <a:off x="-12552125" y="4262400"/>
              <a:ext cx="22875" cy="20125"/>
            </a:xfrm>
            <a:custGeom>
              <a:rect b="b" l="l" r="r" t="t"/>
              <a:pathLst>
                <a:path extrusionOk="0" h="805" w="915">
                  <a:moveTo>
                    <a:pt x="458" y="1"/>
                  </a:moveTo>
                  <a:cubicBezTo>
                    <a:pt x="348" y="1"/>
                    <a:pt x="237" y="40"/>
                    <a:pt x="158" y="119"/>
                  </a:cubicBezTo>
                  <a:cubicBezTo>
                    <a:pt x="1" y="276"/>
                    <a:pt x="1" y="528"/>
                    <a:pt x="158" y="686"/>
                  </a:cubicBezTo>
                  <a:cubicBezTo>
                    <a:pt x="237" y="765"/>
                    <a:pt x="348" y="804"/>
                    <a:pt x="458" y="804"/>
                  </a:cubicBezTo>
                  <a:cubicBezTo>
                    <a:pt x="568" y="804"/>
                    <a:pt x="678" y="765"/>
                    <a:pt x="757" y="686"/>
                  </a:cubicBezTo>
                  <a:cubicBezTo>
                    <a:pt x="915" y="528"/>
                    <a:pt x="915" y="276"/>
                    <a:pt x="757" y="119"/>
                  </a:cubicBezTo>
                  <a:cubicBezTo>
                    <a:pt x="678" y="40"/>
                    <a:pt x="568" y="1"/>
                    <a:pt x="45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" name="Google Shape;589;p30"/>
            <p:cNvSpPr/>
            <p:nvPr/>
          </p:nvSpPr>
          <p:spPr>
            <a:xfrm>
              <a:off x="-12480450" y="4241725"/>
              <a:ext cx="69350" cy="47275"/>
            </a:xfrm>
            <a:custGeom>
              <a:rect b="b" l="l" r="r" t="t"/>
              <a:pathLst>
                <a:path extrusionOk="0" h="1891" w="2774">
                  <a:moveTo>
                    <a:pt x="568" y="1"/>
                  </a:moveTo>
                  <a:lnTo>
                    <a:pt x="1" y="568"/>
                  </a:lnTo>
                  <a:lnTo>
                    <a:pt x="2206" y="1891"/>
                  </a:lnTo>
                  <a:lnTo>
                    <a:pt x="2773" y="1324"/>
                  </a:lnTo>
                  <a:lnTo>
                    <a:pt x="56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" name="Google Shape;590;p30"/>
            <p:cNvSpPr/>
            <p:nvPr/>
          </p:nvSpPr>
          <p:spPr>
            <a:xfrm>
              <a:off x="-12643475" y="4081850"/>
              <a:ext cx="353675" cy="350500"/>
            </a:xfrm>
            <a:custGeom>
              <a:rect b="b" l="l" r="r" t="t"/>
              <a:pathLst>
                <a:path extrusionOk="0" h="14020" w="14147">
                  <a:moveTo>
                    <a:pt x="8207" y="3127"/>
                  </a:moveTo>
                  <a:cubicBezTo>
                    <a:pt x="8318" y="3127"/>
                    <a:pt x="8428" y="3166"/>
                    <a:pt x="8507" y="3245"/>
                  </a:cubicBezTo>
                  <a:lnTo>
                    <a:pt x="9105" y="3812"/>
                  </a:lnTo>
                  <a:cubicBezTo>
                    <a:pt x="9263" y="3970"/>
                    <a:pt x="9263" y="4253"/>
                    <a:pt x="9105" y="4411"/>
                  </a:cubicBezTo>
                  <a:cubicBezTo>
                    <a:pt x="9027" y="4490"/>
                    <a:pt x="8916" y="4529"/>
                    <a:pt x="8806" y="4529"/>
                  </a:cubicBezTo>
                  <a:cubicBezTo>
                    <a:pt x="8696" y="4529"/>
                    <a:pt x="8585" y="4490"/>
                    <a:pt x="8507" y="4411"/>
                  </a:cubicBezTo>
                  <a:lnTo>
                    <a:pt x="7908" y="3812"/>
                  </a:lnTo>
                  <a:cubicBezTo>
                    <a:pt x="7751" y="3655"/>
                    <a:pt x="7751" y="3403"/>
                    <a:pt x="7908" y="3245"/>
                  </a:cubicBezTo>
                  <a:cubicBezTo>
                    <a:pt x="7987" y="3166"/>
                    <a:pt x="8097" y="3127"/>
                    <a:pt x="8207" y="3127"/>
                  </a:cubicBezTo>
                  <a:close/>
                  <a:moveTo>
                    <a:pt x="9940" y="4860"/>
                  </a:moveTo>
                  <a:cubicBezTo>
                    <a:pt x="10050" y="4860"/>
                    <a:pt x="10161" y="4899"/>
                    <a:pt x="10239" y="4978"/>
                  </a:cubicBezTo>
                  <a:lnTo>
                    <a:pt x="10838" y="5545"/>
                  </a:lnTo>
                  <a:cubicBezTo>
                    <a:pt x="10996" y="5766"/>
                    <a:pt x="10996" y="5986"/>
                    <a:pt x="10838" y="6144"/>
                  </a:cubicBezTo>
                  <a:cubicBezTo>
                    <a:pt x="10759" y="6222"/>
                    <a:pt x="10649" y="6262"/>
                    <a:pt x="10539" y="6262"/>
                  </a:cubicBezTo>
                  <a:cubicBezTo>
                    <a:pt x="10429" y="6262"/>
                    <a:pt x="10318" y="6222"/>
                    <a:pt x="10239" y="6144"/>
                  </a:cubicBezTo>
                  <a:lnTo>
                    <a:pt x="9641" y="5545"/>
                  </a:lnTo>
                  <a:cubicBezTo>
                    <a:pt x="9483" y="5388"/>
                    <a:pt x="9483" y="5136"/>
                    <a:pt x="9641" y="4978"/>
                  </a:cubicBezTo>
                  <a:cubicBezTo>
                    <a:pt x="9720" y="4899"/>
                    <a:pt x="9830" y="4860"/>
                    <a:pt x="9940" y="4860"/>
                  </a:cubicBezTo>
                  <a:close/>
                  <a:moveTo>
                    <a:pt x="7058" y="5467"/>
                  </a:moveTo>
                  <a:cubicBezTo>
                    <a:pt x="7125" y="5467"/>
                    <a:pt x="7192" y="5481"/>
                    <a:pt x="7247" y="5514"/>
                  </a:cubicBezTo>
                  <a:lnTo>
                    <a:pt x="10145" y="7278"/>
                  </a:lnTo>
                  <a:cubicBezTo>
                    <a:pt x="10397" y="7404"/>
                    <a:pt x="10429" y="7719"/>
                    <a:pt x="10271" y="7908"/>
                  </a:cubicBezTo>
                  <a:lnTo>
                    <a:pt x="7373" y="10838"/>
                  </a:lnTo>
                  <a:cubicBezTo>
                    <a:pt x="7136" y="11074"/>
                    <a:pt x="6821" y="11192"/>
                    <a:pt x="6498" y="11192"/>
                  </a:cubicBezTo>
                  <a:cubicBezTo>
                    <a:pt x="6175" y="11192"/>
                    <a:pt x="5845" y="11074"/>
                    <a:pt x="5577" y="10838"/>
                  </a:cubicBezTo>
                  <a:cubicBezTo>
                    <a:pt x="5104" y="10365"/>
                    <a:pt x="5104" y="9578"/>
                    <a:pt x="5577" y="9074"/>
                  </a:cubicBezTo>
                  <a:cubicBezTo>
                    <a:pt x="5813" y="8837"/>
                    <a:pt x="6144" y="8719"/>
                    <a:pt x="6475" y="8719"/>
                  </a:cubicBezTo>
                  <a:cubicBezTo>
                    <a:pt x="6805" y="8719"/>
                    <a:pt x="7136" y="8837"/>
                    <a:pt x="7373" y="9074"/>
                  </a:cubicBezTo>
                  <a:cubicBezTo>
                    <a:pt x="7467" y="9168"/>
                    <a:pt x="7562" y="9294"/>
                    <a:pt x="7593" y="9420"/>
                  </a:cubicBezTo>
                  <a:lnTo>
                    <a:pt x="8160" y="8853"/>
                  </a:lnTo>
                  <a:lnTo>
                    <a:pt x="5955" y="7561"/>
                  </a:lnTo>
                  <a:lnTo>
                    <a:pt x="5010" y="8507"/>
                  </a:lnTo>
                  <a:cubicBezTo>
                    <a:pt x="4773" y="8743"/>
                    <a:pt x="4458" y="8861"/>
                    <a:pt x="4135" y="8861"/>
                  </a:cubicBezTo>
                  <a:cubicBezTo>
                    <a:pt x="3812" y="8861"/>
                    <a:pt x="3482" y="8743"/>
                    <a:pt x="3214" y="8507"/>
                  </a:cubicBezTo>
                  <a:cubicBezTo>
                    <a:pt x="2741" y="8034"/>
                    <a:pt x="2741" y="7246"/>
                    <a:pt x="3214" y="6742"/>
                  </a:cubicBezTo>
                  <a:cubicBezTo>
                    <a:pt x="3450" y="6506"/>
                    <a:pt x="3781" y="6388"/>
                    <a:pt x="4112" y="6388"/>
                  </a:cubicBezTo>
                  <a:cubicBezTo>
                    <a:pt x="4443" y="6388"/>
                    <a:pt x="4773" y="6506"/>
                    <a:pt x="5010" y="6742"/>
                  </a:cubicBezTo>
                  <a:cubicBezTo>
                    <a:pt x="5104" y="6837"/>
                    <a:pt x="5199" y="6963"/>
                    <a:pt x="5230" y="7089"/>
                  </a:cubicBezTo>
                  <a:lnTo>
                    <a:pt x="6742" y="5577"/>
                  </a:lnTo>
                  <a:cubicBezTo>
                    <a:pt x="6804" y="5515"/>
                    <a:pt x="6932" y="5467"/>
                    <a:pt x="7058" y="5467"/>
                  </a:cubicBezTo>
                  <a:close/>
                  <a:moveTo>
                    <a:pt x="9042" y="0"/>
                  </a:moveTo>
                  <a:cubicBezTo>
                    <a:pt x="8948" y="0"/>
                    <a:pt x="8853" y="32"/>
                    <a:pt x="8790" y="126"/>
                  </a:cubicBezTo>
                  <a:cubicBezTo>
                    <a:pt x="8711" y="205"/>
                    <a:pt x="8601" y="244"/>
                    <a:pt x="8491" y="244"/>
                  </a:cubicBezTo>
                  <a:cubicBezTo>
                    <a:pt x="8381" y="244"/>
                    <a:pt x="8270" y="205"/>
                    <a:pt x="8192" y="126"/>
                  </a:cubicBezTo>
                  <a:cubicBezTo>
                    <a:pt x="8113" y="47"/>
                    <a:pt x="8003" y="8"/>
                    <a:pt x="7892" y="8"/>
                  </a:cubicBezTo>
                  <a:cubicBezTo>
                    <a:pt x="7782" y="8"/>
                    <a:pt x="7672" y="47"/>
                    <a:pt x="7593" y="126"/>
                  </a:cubicBezTo>
                  <a:lnTo>
                    <a:pt x="6490" y="1229"/>
                  </a:lnTo>
                  <a:lnTo>
                    <a:pt x="7373" y="2080"/>
                  </a:lnTo>
                  <a:cubicBezTo>
                    <a:pt x="7530" y="2237"/>
                    <a:pt x="7530" y="2521"/>
                    <a:pt x="7373" y="2678"/>
                  </a:cubicBezTo>
                  <a:cubicBezTo>
                    <a:pt x="7294" y="2757"/>
                    <a:pt x="7184" y="2796"/>
                    <a:pt x="7073" y="2796"/>
                  </a:cubicBezTo>
                  <a:cubicBezTo>
                    <a:pt x="6963" y="2796"/>
                    <a:pt x="6853" y="2757"/>
                    <a:pt x="6774" y="2678"/>
                  </a:cubicBezTo>
                  <a:lnTo>
                    <a:pt x="5892" y="1828"/>
                  </a:lnTo>
                  <a:lnTo>
                    <a:pt x="158" y="7561"/>
                  </a:lnTo>
                  <a:cubicBezTo>
                    <a:pt x="0" y="7719"/>
                    <a:pt x="0" y="8002"/>
                    <a:pt x="158" y="8160"/>
                  </a:cubicBezTo>
                  <a:cubicBezTo>
                    <a:pt x="221" y="8223"/>
                    <a:pt x="284" y="8349"/>
                    <a:pt x="284" y="8444"/>
                  </a:cubicBezTo>
                  <a:cubicBezTo>
                    <a:pt x="284" y="8538"/>
                    <a:pt x="221" y="8633"/>
                    <a:pt x="158" y="8696"/>
                  </a:cubicBezTo>
                  <a:cubicBezTo>
                    <a:pt x="63" y="8790"/>
                    <a:pt x="32" y="8916"/>
                    <a:pt x="32" y="8979"/>
                  </a:cubicBezTo>
                  <a:cubicBezTo>
                    <a:pt x="32" y="9105"/>
                    <a:pt x="63" y="9168"/>
                    <a:pt x="158" y="9263"/>
                  </a:cubicBezTo>
                  <a:lnTo>
                    <a:pt x="756" y="9861"/>
                  </a:lnTo>
                  <a:cubicBezTo>
                    <a:pt x="820" y="9924"/>
                    <a:pt x="946" y="9956"/>
                    <a:pt x="1009" y="9956"/>
                  </a:cubicBezTo>
                  <a:cubicBezTo>
                    <a:pt x="1135" y="9956"/>
                    <a:pt x="1229" y="9924"/>
                    <a:pt x="1292" y="9861"/>
                  </a:cubicBezTo>
                  <a:cubicBezTo>
                    <a:pt x="1371" y="9782"/>
                    <a:pt x="1481" y="9743"/>
                    <a:pt x="1591" y="9743"/>
                  </a:cubicBezTo>
                  <a:cubicBezTo>
                    <a:pt x="1702" y="9743"/>
                    <a:pt x="1812" y="9782"/>
                    <a:pt x="1891" y="9861"/>
                  </a:cubicBezTo>
                  <a:cubicBezTo>
                    <a:pt x="1985" y="9924"/>
                    <a:pt x="2017" y="10050"/>
                    <a:pt x="2017" y="10113"/>
                  </a:cubicBezTo>
                  <a:cubicBezTo>
                    <a:pt x="2017" y="10239"/>
                    <a:pt x="1985" y="10334"/>
                    <a:pt x="1891" y="10397"/>
                  </a:cubicBezTo>
                  <a:cubicBezTo>
                    <a:pt x="1733" y="10554"/>
                    <a:pt x="1733" y="10838"/>
                    <a:pt x="1891" y="10995"/>
                  </a:cubicBezTo>
                  <a:lnTo>
                    <a:pt x="3088" y="12161"/>
                  </a:lnTo>
                  <a:cubicBezTo>
                    <a:pt x="3167" y="12240"/>
                    <a:pt x="3269" y="12279"/>
                    <a:pt x="3371" y="12279"/>
                  </a:cubicBezTo>
                  <a:cubicBezTo>
                    <a:pt x="3474" y="12279"/>
                    <a:pt x="3576" y="12240"/>
                    <a:pt x="3655" y="12161"/>
                  </a:cubicBezTo>
                  <a:cubicBezTo>
                    <a:pt x="3734" y="12082"/>
                    <a:pt x="3844" y="12043"/>
                    <a:pt x="3954" y="12043"/>
                  </a:cubicBezTo>
                  <a:cubicBezTo>
                    <a:pt x="4065" y="12043"/>
                    <a:pt x="4175" y="12082"/>
                    <a:pt x="4254" y="12161"/>
                  </a:cubicBezTo>
                  <a:cubicBezTo>
                    <a:pt x="4411" y="12319"/>
                    <a:pt x="4411" y="12602"/>
                    <a:pt x="4254" y="12760"/>
                  </a:cubicBezTo>
                  <a:cubicBezTo>
                    <a:pt x="4159" y="12854"/>
                    <a:pt x="4128" y="12949"/>
                    <a:pt x="4128" y="13043"/>
                  </a:cubicBezTo>
                  <a:cubicBezTo>
                    <a:pt x="4128" y="13169"/>
                    <a:pt x="4159" y="13232"/>
                    <a:pt x="4254" y="13327"/>
                  </a:cubicBezTo>
                  <a:lnTo>
                    <a:pt x="4852" y="13894"/>
                  </a:lnTo>
                  <a:cubicBezTo>
                    <a:pt x="4915" y="13988"/>
                    <a:pt x="5041" y="14020"/>
                    <a:pt x="5136" y="14020"/>
                  </a:cubicBezTo>
                  <a:cubicBezTo>
                    <a:pt x="5230" y="14020"/>
                    <a:pt x="5325" y="13988"/>
                    <a:pt x="5388" y="13894"/>
                  </a:cubicBezTo>
                  <a:cubicBezTo>
                    <a:pt x="5466" y="13815"/>
                    <a:pt x="5577" y="13776"/>
                    <a:pt x="5687" y="13776"/>
                  </a:cubicBezTo>
                  <a:cubicBezTo>
                    <a:pt x="5797" y="13776"/>
                    <a:pt x="5908" y="13815"/>
                    <a:pt x="5986" y="13894"/>
                  </a:cubicBezTo>
                  <a:cubicBezTo>
                    <a:pt x="6081" y="13988"/>
                    <a:pt x="6175" y="14020"/>
                    <a:pt x="6270" y="14020"/>
                  </a:cubicBezTo>
                  <a:cubicBezTo>
                    <a:pt x="6396" y="14020"/>
                    <a:pt x="6459" y="13988"/>
                    <a:pt x="6553" y="13894"/>
                  </a:cubicBezTo>
                  <a:lnTo>
                    <a:pt x="12287" y="8160"/>
                  </a:lnTo>
                  <a:lnTo>
                    <a:pt x="11437" y="7278"/>
                  </a:lnTo>
                  <a:cubicBezTo>
                    <a:pt x="11248" y="7120"/>
                    <a:pt x="11248" y="6837"/>
                    <a:pt x="11437" y="6711"/>
                  </a:cubicBezTo>
                  <a:cubicBezTo>
                    <a:pt x="11515" y="6632"/>
                    <a:pt x="11618" y="6593"/>
                    <a:pt x="11720" y="6593"/>
                  </a:cubicBezTo>
                  <a:cubicBezTo>
                    <a:pt x="11823" y="6593"/>
                    <a:pt x="11925" y="6632"/>
                    <a:pt x="12004" y="6711"/>
                  </a:cubicBezTo>
                  <a:lnTo>
                    <a:pt x="12886" y="7561"/>
                  </a:lnTo>
                  <a:lnTo>
                    <a:pt x="13989" y="6459"/>
                  </a:lnTo>
                  <a:cubicBezTo>
                    <a:pt x="14146" y="6301"/>
                    <a:pt x="14146" y="6018"/>
                    <a:pt x="13989" y="5860"/>
                  </a:cubicBezTo>
                  <a:cubicBezTo>
                    <a:pt x="13894" y="5797"/>
                    <a:pt x="13863" y="5671"/>
                    <a:pt x="13863" y="5608"/>
                  </a:cubicBezTo>
                  <a:cubicBezTo>
                    <a:pt x="13863" y="5482"/>
                    <a:pt x="13894" y="5388"/>
                    <a:pt x="13989" y="5325"/>
                  </a:cubicBezTo>
                  <a:cubicBezTo>
                    <a:pt x="14115" y="5293"/>
                    <a:pt x="14146" y="5167"/>
                    <a:pt x="14146" y="5041"/>
                  </a:cubicBezTo>
                  <a:cubicBezTo>
                    <a:pt x="14146" y="4915"/>
                    <a:pt x="14115" y="4852"/>
                    <a:pt x="14020" y="4757"/>
                  </a:cubicBezTo>
                  <a:lnTo>
                    <a:pt x="13421" y="4190"/>
                  </a:lnTo>
                  <a:cubicBezTo>
                    <a:pt x="13358" y="4096"/>
                    <a:pt x="13232" y="4064"/>
                    <a:pt x="13138" y="4064"/>
                  </a:cubicBezTo>
                  <a:cubicBezTo>
                    <a:pt x="13075" y="4064"/>
                    <a:pt x="12949" y="4096"/>
                    <a:pt x="12886" y="4190"/>
                  </a:cubicBezTo>
                  <a:cubicBezTo>
                    <a:pt x="12807" y="4269"/>
                    <a:pt x="12697" y="4309"/>
                    <a:pt x="12587" y="4309"/>
                  </a:cubicBezTo>
                  <a:cubicBezTo>
                    <a:pt x="12476" y="4309"/>
                    <a:pt x="12366" y="4269"/>
                    <a:pt x="12287" y="4190"/>
                  </a:cubicBezTo>
                  <a:cubicBezTo>
                    <a:pt x="12193" y="4096"/>
                    <a:pt x="12161" y="3970"/>
                    <a:pt x="12161" y="3907"/>
                  </a:cubicBezTo>
                  <a:cubicBezTo>
                    <a:pt x="12161" y="3781"/>
                    <a:pt x="12193" y="3718"/>
                    <a:pt x="12287" y="3623"/>
                  </a:cubicBezTo>
                  <a:cubicBezTo>
                    <a:pt x="12445" y="3466"/>
                    <a:pt x="12445" y="3182"/>
                    <a:pt x="12287" y="3025"/>
                  </a:cubicBezTo>
                  <a:lnTo>
                    <a:pt x="11090" y="1859"/>
                  </a:lnTo>
                  <a:cubicBezTo>
                    <a:pt x="11011" y="1780"/>
                    <a:pt x="10909" y="1741"/>
                    <a:pt x="10807" y="1741"/>
                  </a:cubicBezTo>
                  <a:cubicBezTo>
                    <a:pt x="10704" y="1741"/>
                    <a:pt x="10602" y="1780"/>
                    <a:pt x="10523" y="1859"/>
                  </a:cubicBezTo>
                  <a:cubicBezTo>
                    <a:pt x="10444" y="1938"/>
                    <a:pt x="10334" y="1977"/>
                    <a:pt x="10224" y="1977"/>
                  </a:cubicBezTo>
                  <a:cubicBezTo>
                    <a:pt x="10113" y="1977"/>
                    <a:pt x="10003" y="1938"/>
                    <a:pt x="9924" y="1859"/>
                  </a:cubicBezTo>
                  <a:cubicBezTo>
                    <a:pt x="9767" y="1701"/>
                    <a:pt x="9767" y="1418"/>
                    <a:pt x="9924" y="1260"/>
                  </a:cubicBezTo>
                  <a:cubicBezTo>
                    <a:pt x="9987" y="1197"/>
                    <a:pt x="10050" y="1071"/>
                    <a:pt x="10050" y="977"/>
                  </a:cubicBezTo>
                  <a:cubicBezTo>
                    <a:pt x="10050" y="882"/>
                    <a:pt x="9987" y="788"/>
                    <a:pt x="9924" y="725"/>
                  </a:cubicBezTo>
                  <a:lnTo>
                    <a:pt x="9326" y="126"/>
                  </a:lnTo>
                  <a:cubicBezTo>
                    <a:pt x="9263" y="32"/>
                    <a:pt x="9137" y="0"/>
                    <a:pt x="904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" name="Google Shape;591;p30"/>
            <p:cNvSpPr/>
            <p:nvPr/>
          </p:nvSpPr>
          <p:spPr>
            <a:xfrm>
              <a:off x="-12493050" y="4319900"/>
              <a:ext cx="22875" cy="20900"/>
            </a:xfrm>
            <a:custGeom>
              <a:rect b="b" l="l" r="r" t="t"/>
              <a:pathLst>
                <a:path extrusionOk="0" h="836" w="915">
                  <a:moveTo>
                    <a:pt x="446" y="1"/>
                  </a:moveTo>
                  <a:cubicBezTo>
                    <a:pt x="339" y="1"/>
                    <a:pt x="237" y="40"/>
                    <a:pt x="158" y="119"/>
                  </a:cubicBezTo>
                  <a:cubicBezTo>
                    <a:pt x="1" y="276"/>
                    <a:pt x="1" y="560"/>
                    <a:pt x="158" y="717"/>
                  </a:cubicBezTo>
                  <a:cubicBezTo>
                    <a:pt x="237" y="796"/>
                    <a:pt x="347" y="835"/>
                    <a:pt x="458" y="835"/>
                  </a:cubicBezTo>
                  <a:cubicBezTo>
                    <a:pt x="568" y="835"/>
                    <a:pt x="678" y="796"/>
                    <a:pt x="757" y="717"/>
                  </a:cubicBezTo>
                  <a:cubicBezTo>
                    <a:pt x="914" y="560"/>
                    <a:pt x="914" y="276"/>
                    <a:pt x="757" y="119"/>
                  </a:cubicBezTo>
                  <a:cubicBezTo>
                    <a:pt x="662" y="40"/>
                    <a:pt x="552" y="1"/>
                    <a:pt x="44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92" name="Google Shape;592;p30"/>
          <p:cNvGrpSpPr/>
          <p:nvPr/>
        </p:nvGrpSpPr>
        <p:grpSpPr>
          <a:xfrm>
            <a:off x="8399207" y="2457582"/>
            <a:ext cx="356221" cy="353059"/>
            <a:chOff x="-12643475" y="4081850"/>
            <a:chExt cx="353675" cy="350500"/>
          </a:xfrm>
        </p:grpSpPr>
        <p:sp>
          <p:nvSpPr>
            <p:cNvPr id="593" name="Google Shape;593;p30"/>
            <p:cNvSpPr/>
            <p:nvPr/>
          </p:nvSpPr>
          <p:spPr>
            <a:xfrm>
              <a:off x="-12552125" y="4262400"/>
              <a:ext cx="22875" cy="20125"/>
            </a:xfrm>
            <a:custGeom>
              <a:rect b="b" l="l" r="r" t="t"/>
              <a:pathLst>
                <a:path extrusionOk="0" h="805" w="915">
                  <a:moveTo>
                    <a:pt x="458" y="1"/>
                  </a:moveTo>
                  <a:cubicBezTo>
                    <a:pt x="348" y="1"/>
                    <a:pt x="237" y="40"/>
                    <a:pt x="158" y="119"/>
                  </a:cubicBezTo>
                  <a:cubicBezTo>
                    <a:pt x="1" y="276"/>
                    <a:pt x="1" y="528"/>
                    <a:pt x="158" y="686"/>
                  </a:cubicBezTo>
                  <a:cubicBezTo>
                    <a:pt x="237" y="765"/>
                    <a:pt x="348" y="804"/>
                    <a:pt x="458" y="804"/>
                  </a:cubicBezTo>
                  <a:cubicBezTo>
                    <a:pt x="568" y="804"/>
                    <a:pt x="678" y="765"/>
                    <a:pt x="757" y="686"/>
                  </a:cubicBezTo>
                  <a:cubicBezTo>
                    <a:pt x="915" y="528"/>
                    <a:pt x="915" y="276"/>
                    <a:pt x="757" y="119"/>
                  </a:cubicBezTo>
                  <a:cubicBezTo>
                    <a:pt x="678" y="40"/>
                    <a:pt x="568" y="1"/>
                    <a:pt x="45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" name="Google Shape;594;p30"/>
            <p:cNvSpPr/>
            <p:nvPr/>
          </p:nvSpPr>
          <p:spPr>
            <a:xfrm>
              <a:off x="-12480450" y="4241725"/>
              <a:ext cx="69350" cy="47275"/>
            </a:xfrm>
            <a:custGeom>
              <a:rect b="b" l="l" r="r" t="t"/>
              <a:pathLst>
                <a:path extrusionOk="0" h="1891" w="2774">
                  <a:moveTo>
                    <a:pt x="568" y="1"/>
                  </a:moveTo>
                  <a:lnTo>
                    <a:pt x="1" y="568"/>
                  </a:lnTo>
                  <a:lnTo>
                    <a:pt x="2206" y="1891"/>
                  </a:lnTo>
                  <a:lnTo>
                    <a:pt x="2773" y="1324"/>
                  </a:lnTo>
                  <a:lnTo>
                    <a:pt x="56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" name="Google Shape;595;p30"/>
            <p:cNvSpPr/>
            <p:nvPr/>
          </p:nvSpPr>
          <p:spPr>
            <a:xfrm>
              <a:off x="-12643475" y="4081850"/>
              <a:ext cx="353675" cy="350500"/>
            </a:xfrm>
            <a:custGeom>
              <a:rect b="b" l="l" r="r" t="t"/>
              <a:pathLst>
                <a:path extrusionOk="0" h="14020" w="14147">
                  <a:moveTo>
                    <a:pt x="8207" y="3127"/>
                  </a:moveTo>
                  <a:cubicBezTo>
                    <a:pt x="8318" y="3127"/>
                    <a:pt x="8428" y="3166"/>
                    <a:pt x="8507" y="3245"/>
                  </a:cubicBezTo>
                  <a:lnTo>
                    <a:pt x="9105" y="3812"/>
                  </a:lnTo>
                  <a:cubicBezTo>
                    <a:pt x="9263" y="3970"/>
                    <a:pt x="9263" y="4253"/>
                    <a:pt x="9105" y="4411"/>
                  </a:cubicBezTo>
                  <a:cubicBezTo>
                    <a:pt x="9027" y="4490"/>
                    <a:pt x="8916" y="4529"/>
                    <a:pt x="8806" y="4529"/>
                  </a:cubicBezTo>
                  <a:cubicBezTo>
                    <a:pt x="8696" y="4529"/>
                    <a:pt x="8585" y="4490"/>
                    <a:pt x="8507" y="4411"/>
                  </a:cubicBezTo>
                  <a:lnTo>
                    <a:pt x="7908" y="3812"/>
                  </a:lnTo>
                  <a:cubicBezTo>
                    <a:pt x="7751" y="3655"/>
                    <a:pt x="7751" y="3403"/>
                    <a:pt x="7908" y="3245"/>
                  </a:cubicBezTo>
                  <a:cubicBezTo>
                    <a:pt x="7987" y="3166"/>
                    <a:pt x="8097" y="3127"/>
                    <a:pt x="8207" y="3127"/>
                  </a:cubicBezTo>
                  <a:close/>
                  <a:moveTo>
                    <a:pt x="9940" y="4860"/>
                  </a:moveTo>
                  <a:cubicBezTo>
                    <a:pt x="10050" y="4860"/>
                    <a:pt x="10161" y="4899"/>
                    <a:pt x="10239" y="4978"/>
                  </a:cubicBezTo>
                  <a:lnTo>
                    <a:pt x="10838" y="5545"/>
                  </a:lnTo>
                  <a:cubicBezTo>
                    <a:pt x="10996" y="5766"/>
                    <a:pt x="10996" y="5986"/>
                    <a:pt x="10838" y="6144"/>
                  </a:cubicBezTo>
                  <a:cubicBezTo>
                    <a:pt x="10759" y="6222"/>
                    <a:pt x="10649" y="6262"/>
                    <a:pt x="10539" y="6262"/>
                  </a:cubicBezTo>
                  <a:cubicBezTo>
                    <a:pt x="10429" y="6262"/>
                    <a:pt x="10318" y="6222"/>
                    <a:pt x="10239" y="6144"/>
                  </a:cubicBezTo>
                  <a:lnTo>
                    <a:pt x="9641" y="5545"/>
                  </a:lnTo>
                  <a:cubicBezTo>
                    <a:pt x="9483" y="5388"/>
                    <a:pt x="9483" y="5136"/>
                    <a:pt x="9641" y="4978"/>
                  </a:cubicBezTo>
                  <a:cubicBezTo>
                    <a:pt x="9720" y="4899"/>
                    <a:pt x="9830" y="4860"/>
                    <a:pt x="9940" y="4860"/>
                  </a:cubicBezTo>
                  <a:close/>
                  <a:moveTo>
                    <a:pt x="7058" y="5467"/>
                  </a:moveTo>
                  <a:cubicBezTo>
                    <a:pt x="7125" y="5467"/>
                    <a:pt x="7192" y="5481"/>
                    <a:pt x="7247" y="5514"/>
                  </a:cubicBezTo>
                  <a:lnTo>
                    <a:pt x="10145" y="7278"/>
                  </a:lnTo>
                  <a:cubicBezTo>
                    <a:pt x="10397" y="7404"/>
                    <a:pt x="10429" y="7719"/>
                    <a:pt x="10271" y="7908"/>
                  </a:cubicBezTo>
                  <a:lnTo>
                    <a:pt x="7373" y="10838"/>
                  </a:lnTo>
                  <a:cubicBezTo>
                    <a:pt x="7136" y="11074"/>
                    <a:pt x="6821" y="11192"/>
                    <a:pt x="6498" y="11192"/>
                  </a:cubicBezTo>
                  <a:cubicBezTo>
                    <a:pt x="6175" y="11192"/>
                    <a:pt x="5845" y="11074"/>
                    <a:pt x="5577" y="10838"/>
                  </a:cubicBezTo>
                  <a:cubicBezTo>
                    <a:pt x="5104" y="10365"/>
                    <a:pt x="5104" y="9578"/>
                    <a:pt x="5577" y="9074"/>
                  </a:cubicBezTo>
                  <a:cubicBezTo>
                    <a:pt x="5813" y="8837"/>
                    <a:pt x="6144" y="8719"/>
                    <a:pt x="6475" y="8719"/>
                  </a:cubicBezTo>
                  <a:cubicBezTo>
                    <a:pt x="6805" y="8719"/>
                    <a:pt x="7136" y="8837"/>
                    <a:pt x="7373" y="9074"/>
                  </a:cubicBezTo>
                  <a:cubicBezTo>
                    <a:pt x="7467" y="9168"/>
                    <a:pt x="7562" y="9294"/>
                    <a:pt x="7593" y="9420"/>
                  </a:cubicBezTo>
                  <a:lnTo>
                    <a:pt x="8160" y="8853"/>
                  </a:lnTo>
                  <a:lnTo>
                    <a:pt x="5955" y="7561"/>
                  </a:lnTo>
                  <a:lnTo>
                    <a:pt x="5010" y="8507"/>
                  </a:lnTo>
                  <a:cubicBezTo>
                    <a:pt x="4773" y="8743"/>
                    <a:pt x="4458" y="8861"/>
                    <a:pt x="4135" y="8861"/>
                  </a:cubicBezTo>
                  <a:cubicBezTo>
                    <a:pt x="3812" y="8861"/>
                    <a:pt x="3482" y="8743"/>
                    <a:pt x="3214" y="8507"/>
                  </a:cubicBezTo>
                  <a:cubicBezTo>
                    <a:pt x="2741" y="8034"/>
                    <a:pt x="2741" y="7246"/>
                    <a:pt x="3214" y="6742"/>
                  </a:cubicBezTo>
                  <a:cubicBezTo>
                    <a:pt x="3450" y="6506"/>
                    <a:pt x="3781" y="6388"/>
                    <a:pt x="4112" y="6388"/>
                  </a:cubicBezTo>
                  <a:cubicBezTo>
                    <a:pt x="4443" y="6388"/>
                    <a:pt x="4773" y="6506"/>
                    <a:pt x="5010" y="6742"/>
                  </a:cubicBezTo>
                  <a:cubicBezTo>
                    <a:pt x="5104" y="6837"/>
                    <a:pt x="5199" y="6963"/>
                    <a:pt x="5230" y="7089"/>
                  </a:cubicBezTo>
                  <a:lnTo>
                    <a:pt x="6742" y="5577"/>
                  </a:lnTo>
                  <a:cubicBezTo>
                    <a:pt x="6804" y="5515"/>
                    <a:pt x="6932" y="5467"/>
                    <a:pt x="7058" y="5467"/>
                  </a:cubicBezTo>
                  <a:close/>
                  <a:moveTo>
                    <a:pt x="9042" y="0"/>
                  </a:moveTo>
                  <a:cubicBezTo>
                    <a:pt x="8948" y="0"/>
                    <a:pt x="8853" y="32"/>
                    <a:pt x="8790" y="126"/>
                  </a:cubicBezTo>
                  <a:cubicBezTo>
                    <a:pt x="8711" y="205"/>
                    <a:pt x="8601" y="244"/>
                    <a:pt x="8491" y="244"/>
                  </a:cubicBezTo>
                  <a:cubicBezTo>
                    <a:pt x="8381" y="244"/>
                    <a:pt x="8270" y="205"/>
                    <a:pt x="8192" y="126"/>
                  </a:cubicBezTo>
                  <a:cubicBezTo>
                    <a:pt x="8113" y="47"/>
                    <a:pt x="8003" y="8"/>
                    <a:pt x="7892" y="8"/>
                  </a:cubicBezTo>
                  <a:cubicBezTo>
                    <a:pt x="7782" y="8"/>
                    <a:pt x="7672" y="47"/>
                    <a:pt x="7593" y="126"/>
                  </a:cubicBezTo>
                  <a:lnTo>
                    <a:pt x="6490" y="1229"/>
                  </a:lnTo>
                  <a:lnTo>
                    <a:pt x="7373" y="2080"/>
                  </a:lnTo>
                  <a:cubicBezTo>
                    <a:pt x="7530" y="2237"/>
                    <a:pt x="7530" y="2521"/>
                    <a:pt x="7373" y="2678"/>
                  </a:cubicBezTo>
                  <a:cubicBezTo>
                    <a:pt x="7294" y="2757"/>
                    <a:pt x="7184" y="2796"/>
                    <a:pt x="7073" y="2796"/>
                  </a:cubicBezTo>
                  <a:cubicBezTo>
                    <a:pt x="6963" y="2796"/>
                    <a:pt x="6853" y="2757"/>
                    <a:pt x="6774" y="2678"/>
                  </a:cubicBezTo>
                  <a:lnTo>
                    <a:pt x="5892" y="1828"/>
                  </a:lnTo>
                  <a:lnTo>
                    <a:pt x="158" y="7561"/>
                  </a:lnTo>
                  <a:cubicBezTo>
                    <a:pt x="0" y="7719"/>
                    <a:pt x="0" y="8002"/>
                    <a:pt x="158" y="8160"/>
                  </a:cubicBezTo>
                  <a:cubicBezTo>
                    <a:pt x="221" y="8223"/>
                    <a:pt x="284" y="8349"/>
                    <a:pt x="284" y="8444"/>
                  </a:cubicBezTo>
                  <a:cubicBezTo>
                    <a:pt x="284" y="8538"/>
                    <a:pt x="221" y="8633"/>
                    <a:pt x="158" y="8696"/>
                  </a:cubicBezTo>
                  <a:cubicBezTo>
                    <a:pt x="63" y="8790"/>
                    <a:pt x="32" y="8916"/>
                    <a:pt x="32" y="8979"/>
                  </a:cubicBezTo>
                  <a:cubicBezTo>
                    <a:pt x="32" y="9105"/>
                    <a:pt x="63" y="9168"/>
                    <a:pt x="158" y="9263"/>
                  </a:cubicBezTo>
                  <a:lnTo>
                    <a:pt x="756" y="9861"/>
                  </a:lnTo>
                  <a:cubicBezTo>
                    <a:pt x="820" y="9924"/>
                    <a:pt x="946" y="9956"/>
                    <a:pt x="1009" y="9956"/>
                  </a:cubicBezTo>
                  <a:cubicBezTo>
                    <a:pt x="1135" y="9956"/>
                    <a:pt x="1229" y="9924"/>
                    <a:pt x="1292" y="9861"/>
                  </a:cubicBezTo>
                  <a:cubicBezTo>
                    <a:pt x="1371" y="9782"/>
                    <a:pt x="1481" y="9743"/>
                    <a:pt x="1591" y="9743"/>
                  </a:cubicBezTo>
                  <a:cubicBezTo>
                    <a:pt x="1702" y="9743"/>
                    <a:pt x="1812" y="9782"/>
                    <a:pt x="1891" y="9861"/>
                  </a:cubicBezTo>
                  <a:cubicBezTo>
                    <a:pt x="1985" y="9924"/>
                    <a:pt x="2017" y="10050"/>
                    <a:pt x="2017" y="10113"/>
                  </a:cubicBezTo>
                  <a:cubicBezTo>
                    <a:pt x="2017" y="10239"/>
                    <a:pt x="1985" y="10334"/>
                    <a:pt x="1891" y="10397"/>
                  </a:cubicBezTo>
                  <a:cubicBezTo>
                    <a:pt x="1733" y="10554"/>
                    <a:pt x="1733" y="10838"/>
                    <a:pt x="1891" y="10995"/>
                  </a:cubicBezTo>
                  <a:lnTo>
                    <a:pt x="3088" y="12161"/>
                  </a:lnTo>
                  <a:cubicBezTo>
                    <a:pt x="3167" y="12240"/>
                    <a:pt x="3269" y="12279"/>
                    <a:pt x="3371" y="12279"/>
                  </a:cubicBezTo>
                  <a:cubicBezTo>
                    <a:pt x="3474" y="12279"/>
                    <a:pt x="3576" y="12240"/>
                    <a:pt x="3655" y="12161"/>
                  </a:cubicBezTo>
                  <a:cubicBezTo>
                    <a:pt x="3734" y="12082"/>
                    <a:pt x="3844" y="12043"/>
                    <a:pt x="3954" y="12043"/>
                  </a:cubicBezTo>
                  <a:cubicBezTo>
                    <a:pt x="4065" y="12043"/>
                    <a:pt x="4175" y="12082"/>
                    <a:pt x="4254" y="12161"/>
                  </a:cubicBezTo>
                  <a:cubicBezTo>
                    <a:pt x="4411" y="12319"/>
                    <a:pt x="4411" y="12602"/>
                    <a:pt x="4254" y="12760"/>
                  </a:cubicBezTo>
                  <a:cubicBezTo>
                    <a:pt x="4159" y="12854"/>
                    <a:pt x="4128" y="12949"/>
                    <a:pt x="4128" y="13043"/>
                  </a:cubicBezTo>
                  <a:cubicBezTo>
                    <a:pt x="4128" y="13169"/>
                    <a:pt x="4159" y="13232"/>
                    <a:pt x="4254" y="13327"/>
                  </a:cubicBezTo>
                  <a:lnTo>
                    <a:pt x="4852" y="13894"/>
                  </a:lnTo>
                  <a:cubicBezTo>
                    <a:pt x="4915" y="13988"/>
                    <a:pt x="5041" y="14020"/>
                    <a:pt x="5136" y="14020"/>
                  </a:cubicBezTo>
                  <a:cubicBezTo>
                    <a:pt x="5230" y="14020"/>
                    <a:pt x="5325" y="13988"/>
                    <a:pt x="5388" y="13894"/>
                  </a:cubicBezTo>
                  <a:cubicBezTo>
                    <a:pt x="5466" y="13815"/>
                    <a:pt x="5577" y="13776"/>
                    <a:pt x="5687" y="13776"/>
                  </a:cubicBezTo>
                  <a:cubicBezTo>
                    <a:pt x="5797" y="13776"/>
                    <a:pt x="5908" y="13815"/>
                    <a:pt x="5986" y="13894"/>
                  </a:cubicBezTo>
                  <a:cubicBezTo>
                    <a:pt x="6081" y="13988"/>
                    <a:pt x="6175" y="14020"/>
                    <a:pt x="6270" y="14020"/>
                  </a:cubicBezTo>
                  <a:cubicBezTo>
                    <a:pt x="6396" y="14020"/>
                    <a:pt x="6459" y="13988"/>
                    <a:pt x="6553" y="13894"/>
                  </a:cubicBezTo>
                  <a:lnTo>
                    <a:pt x="12287" y="8160"/>
                  </a:lnTo>
                  <a:lnTo>
                    <a:pt x="11437" y="7278"/>
                  </a:lnTo>
                  <a:cubicBezTo>
                    <a:pt x="11248" y="7120"/>
                    <a:pt x="11248" y="6837"/>
                    <a:pt x="11437" y="6711"/>
                  </a:cubicBezTo>
                  <a:cubicBezTo>
                    <a:pt x="11515" y="6632"/>
                    <a:pt x="11618" y="6593"/>
                    <a:pt x="11720" y="6593"/>
                  </a:cubicBezTo>
                  <a:cubicBezTo>
                    <a:pt x="11823" y="6593"/>
                    <a:pt x="11925" y="6632"/>
                    <a:pt x="12004" y="6711"/>
                  </a:cubicBezTo>
                  <a:lnTo>
                    <a:pt x="12886" y="7561"/>
                  </a:lnTo>
                  <a:lnTo>
                    <a:pt x="13989" y="6459"/>
                  </a:lnTo>
                  <a:cubicBezTo>
                    <a:pt x="14146" y="6301"/>
                    <a:pt x="14146" y="6018"/>
                    <a:pt x="13989" y="5860"/>
                  </a:cubicBezTo>
                  <a:cubicBezTo>
                    <a:pt x="13894" y="5797"/>
                    <a:pt x="13863" y="5671"/>
                    <a:pt x="13863" y="5608"/>
                  </a:cubicBezTo>
                  <a:cubicBezTo>
                    <a:pt x="13863" y="5482"/>
                    <a:pt x="13894" y="5388"/>
                    <a:pt x="13989" y="5325"/>
                  </a:cubicBezTo>
                  <a:cubicBezTo>
                    <a:pt x="14115" y="5293"/>
                    <a:pt x="14146" y="5167"/>
                    <a:pt x="14146" y="5041"/>
                  </a:cubicBezTo>
                  <a:cubicBezTo>
                    <a:pt x="14146" y="4915"/>
                    <a:pt x="14115" y="4852"/>
                    <a:pt x="14020" y="4757"/>
                  </a:cubicBezTo>
                  <a:lnTo>
                    <a:pt x="13421" y="4190"/>
                  </a:lnTo>
                  <a:cubicBezTo>
                    <a:pt x="13358" y="4096"/>
                    <a:pt x="13232" y="4064"/>
                    <a:pt x="13138" y="4064"/>
                  </a:cubicBezTo>
                  <a:cubicBezTo>
                    <a:pt x="13075" y="4064"/>
                    <a:pt x="12949" y="4096"/>
                    <a:pt x="12886" y="4190"/>
                  </a:cubicBezTo>
                  <a:cubicBezTo>
                    <a:pt x="12807" y="4269"/>
                    <a:pt x="12697" y="4309"/>
                    <a:pt x="12587" y="4309"/>
                  </a:cubicBezTo>
                  <a:cubicBezTo>
                    <a:pt x="12476" y="4309"/>
                    <a:pt x="12366" y="4269"/>
                    <a:pt x="12287" y="4190"/>
                  </a:cubicBezTo>
                  <a:cubicBezTo>
                    <a:pt x="12193" y="4096"/>
                    <a:pt x="12161" y="3970"/>
                    <a:pt x="12161" y="3907"/>
                  </a:cubicBezTo>
                  <a:cubicBezTo>
                    <a:pt x="12161" y="3781"/>
                    <a:pt x="12193" y="3718"/>
                    <a:pt x="12287" y="3623"/>
                  </a:cubicBezTo>
                  <a:cubicBezTo>
                    <a:pt x="12445" y="3466"/>
                    <a:pt x="12445" y="3182"/>
                    <a:pt x="12287" y="3025"/>
                  </a:cubicBezTo>
                  <a:lnTo>
                    <a:pt x="11090" y="1859"/>
                  </a:lnTo>
                  <a:cubicBezTo>
                    <a:pt x="11011" y="1780"/>
                    <a:pt x="10909" y="1741"/>
                    <a:pt x="10807" y="1741"/>
                  </a:cubicBezTo>
                  <a:cubicBezTo>
                    <a:pt x="10704" y="1741"/>
                    <a:pt x="10602" y="1780"/>
                    <a:pt x="10523" y="1859"/>
                  </a:cubicBezTo>
                  <a:cubicBezTo>
                    <a:pt x="10444" y="1938"/>
                    <a:pt x="10334" y="1977"/>
                    <a:pt x="10224" y="1977"/>
                  </a:cubicBezTo>
                  <a:cubicBezTo>
                    <a:pt x="10113" y="1977"/>
                    <a:pt x="10003" y="1938"/>
                    <a:pt x="9924" y="1859"/>
                  </a:cubicBezTo>
                  <a:cubicBezTo>
                    <a:pt x="9767" y="1701"/>
                    <a:pt x="9767" y="1418"/>
                    <a:pt x="9924" y="1260"/>
                  </a:cubicBezTo>
                  <a:cubicBezTo>
                    <a:pt x="9987" y="1197"/>
                    <a:pt x="10050" y="1071"/>
                    <a:pt x="10050" y="977"/>
                  </a:cubicBezTo>
                  <a:cubicBezTo>
                    <a:pt x="10050" y="882"/>
                    <a:pt x="9987" y="788"/>
                    <a:pt x="9924" y="725"/>
                  </a:cubicBezTo>
                  <a:lnTo>
                    <a:pt x="9326" y="126"/>
                  </a:lnTo>
                  <a:cubicBezTo>
                    <a:pt x="9263" y="32"/>
                    <a:pt x="9137" y="0"/>
                    <a:pt x="904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" name="Google Shape;596;p30"/>
            <p:cNvSpPr/>
            <p:nvPr/>
          </p:nvSpPr>
          <p:spPr>
            <a:xfrm>
              <a:off x="-12493050" y="4319900"/>
              <a:ext cx="22875" cy="20900"/>
            </a:xfrm>
            <a:custGeom>
              <a:rect b="b" l="l" r="r" t="t"/>
              <a:pathLst>
                <a:path extrusionOk="0" h="836" w="915">
                  <a:moveTo>
                    <a:pt x="446" y="1"/>
                  </a:moveTo>
                  <a:cubicBezTo>
                    <a:pt x="339" y="1"/>
                    <a:pt x="237" y="40"/>
                    <a:pt x="158" y="119"/>
                  </a:cubicBezTo>
                  <a:cubicBezTo>
                    <a:pt x="1" y="276"/>
                    <a:pt x="1" y="560"/>
                    <a:pt x="158" y="717"/>
                  </a:cubicBezTo>
                  <a:cubicBezTo>
                    <a:pt x="237" y="796"/>
                    <a:pt x="347" y="835"/>
                    <a:pt x="458" y="835"/>
                  </a:cubicBezTo>
                  <a:cubicBezTo>
                    <a:pt x="568" y="835"/>
                    <a:pt x="678" y="796"/>
                    <a:pt x="757" y="717"/>
                  </a:cubicBezTo>
                  <a:cubicBezTo>
                    <a:pt x="914" y="560"/>
                    <a:pt x="914" y="276"/>
                    <a:pt x="757" y="119"/>
                  </a:cubicBezTo>
                  <a:cubicBezTo>
                    <a:pt x="662" y="40"/>
                    <a:pt x="552" y="1"/>
                    <a:pt x="44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97" name="Google Shape;597;p30"/>
          <p:cNvGrpSpPr/>
          <p:nvPr/>
        </p:nvGrpSpPr>
        <p:grpSpPr>
          <a:xfrm>
            <a:off x="7739607" y="2131820"/>
            <a:ext cx="356221" cy="353059"/>
            <a:chOff x="-12643475" y="4081850"/>
            <a:chExt cx="353675" cy="350500"/>
          </a:xfrm>
        </p:grpSpPr>
        <p:sp>
          <p:nvSpPr>
            <p:cNvPr id="598" name="Google Shape;598;p30"/>
            <p:cNvSpPr/>
            <p:nvPr/>
          </p:nvSpPr>
          <p:spPr>
            <a:xfrm>
              <a:off x="-12552125" y="4262400"/>
              <a:ext cx="22875" cy="20125"/>
            </a:xfrm>
            <a:custGeom>
              <a:rect b="b" l="l" r="r" t="t"/>
              <a:pathLst>
                <a:path extrusionOk="0" h="805" w="915">
                  <a:moveTo>
                    <a:pt x="458" y="1"/>
                  </a:moveTo>
                  <a:cubicBezTo>
                    <a:pt x="348" y="1"/>
                    <a:pt x="237" y="40"/>
                    <a:pt x="158" y="119"/>
                  </a:cubicBezTo>
                  <a:cubicBezTo>
                    <a:pt x="1" y="276"/>
                    <a:pt x="1" y="528"/>
                    <a:pt x="158" y="686"/>
                  </a:cubicBezTo>
                  <a:cubicBezTo>
                    <a:pt x="237" y="765"/>
                    <a:pt x="348" y="804"/>
                    <a:pt x="458" y="804"/>
                  </a:cubicBezTo>
                  <a:cubicBezTo>
                    <a:pt x="568" y="804"/>
                    <a:pt x="678" y="765"/>
                    <a:pt x="757" y="686"/>
                  </a:cubicBezTo>
                  <a:cubicBezTo>
                    <a:pt x="915" y="528"/>
                    <a:pt x="915" y="276"/>
                    <a:pt x="757" y="119"/>
                  </a:cubicBezTo>
                  <a:cubicBezTo>
                    <a:pt x="678" y="40"/>
                    <a:pt x="568" y="1"/>
                    <a:pt x="45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" name="Google Shape;599;p30"/>
            <p:cNvSpPr/>
            <p:nvPr/>
          </p:nvSpPr>
          <p:spPr>
            <a:xfrm>
              <a:off x="-12480450" y="4241725"/>
              <a:ext cx="69350" cy="47275"/>
            </a:xfrm>
            <a:custGeom>
              <a:rect b="b" l="l" r="r" t="t"/>
              <a:pathLst>
                <a:path extrusionOk="0" h="1891" w="2774">
                  <a:moveTo>
                    <a:pt x="568" y="1"/>
                  </a:moveTo>
                  <a:lnTo>
                    <a:pt x="1" y="568"/>
                  </a:lnTo>
                  <a:lnTo>
                    <a:pt x="2206" y="1891"/>
                  </a:lnTo>
                  <a:lnTo>
                    <a:pt x="2773" y="1324"/>
                  </a:lnTo>
                  <a:lnTo>
                    <a:pt x="56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" name="Google Shape;600;p30"/>
            <p:cNvSpPr/>
            <p:nvPr/>
          </p:nvSpPr>
          <p:spPr>
            <a:xfrm>
              <a:off x="-12643475" y="4081850"/>
              <a:ext cx="353675" cy="350500"/>
            </a:xfrm>
            <a:custGeom>
              <a:rect b="b" l="l" r="r" t="t"/>
              <a:pathLst>
                <a:path extrusionOk="0" h="14020" w="14147">
                  <a:moveTo>
                    <a:pt x="8207" y="3127"/>
                  </a:moveTo>
                  <a:cubicBezTo>
                    <a:pt x="8318" y="3127"/>
                    <a:pt x="8428" y="3166"/>
                    <a:pt x="8507" y="3245"/>
                  </a:cubicBezTo>
                  <a:lnTo>
                    <a:pt x="9105" y="3812"/>
                  </a:lnTo>
                  <a:cubicBezTo>
                    <a:pt x="9263" y="3970"/>
                    <a:pt x="9263" y="4253"/>
                    <a:pt x="9105" y="4411"/>
                  </a:cubicBezTo>
                  <a:cubicBezTo>
                    <a:pt x="9027" y="4490"/>
                    <a:pt x="8916" y="4529"/>
                    <a:pt x="8806" y="4529"/>
                  </a:cubicBezTo>
                  <a:cubicBezTo>
                    <a:pt x="8696" y="4529"/>
                    <a:pt x="8585" y="4490"/>
                    <a:pt x="8507" y="4411"/>
                  </a:cubicBezTo>
                  <a:lnTo>
                    <a:pt x="7908" y="3812"/>
                  </a:lnTo>
                  <a:cubicBezTo>
                    <a:pt x="7751" y="3655"/>
                    <a:pt x="7751" y="3403"/>
                    <a:pt x="7908" y="3245"/>
                  </a:cubicBezTo>
                  <a:cubicBezTo>
                    <a:pt x="7987" y="3166"/>
                    <a:pt x="8097" y="3127"/>
                    <a:pt x="8207" y="3127"/>
                  </a:cubicBezTo>
                  <a:close/>
                  <a:moveTo>
                    <a:pt x="9940" y="4860"/>
                  </a:moveTo>
                  <a:cubicBezTo>
                    <a:pt x="10050" y="4860"/>
                    <a:pt x="10161" y="4899"/>
                    <a:pt x="10239" y="4978"/>
                  </a:cubicBezTo>
                  <a:lnTo>
                    <a:pt x="10838" y="5545"/>
                  </a:lnTo>
                  <a:cubicBezTo>
                    <a:pt x="10996" y="5766"/>
                    <a:pt x="10996" y="5986"/>
                    <a:pt x="10838" y="6144"/>
                  </a:cubicBezTo>
                  <a:cubicBezTo>
                    <a:pt x="10759" y="6222"/>
                    <a:pt x="10649" y="6262"/>
                    <a:pt x="10539" y="6262"/>
                  </a:cubicBezTo>
                  <a:cubicBezTo>
                    <a:pt x="10429" y="6262"/>
                    <a:pt x="10318" y="6222"/>
                    <a:pt x="10239" y="6144"/>
                  </a:cubicBezTo>
                  <a:lnTo>
                    <a:pt x="9641" y="5545"/>
                  </a:lnTo>
                  <a:cubicBezTo>
                    <a:pt x="9483" y="5388"/>
                    <a:pt x="9483" y="5136"/>
                    <a:pt x="9641" y="4978"/>
                  </a:cubicBezTo>
                  <a:cubicBezTo>
                    <a:pt x="9720" y="4899"/>
                    <a:pt x="9830" y="4860"/>
                    <a:pt x="9940" y="4860"/>
                  </a:cubicBezTo>
                  <a:close/>
                  <a:moveTo>
                    <a:pt x="7058" y="5467"/>
                  </a:moveTo>
                  <a:cubicBezTo>
                    <a:pt x="7125" y="5467"/>
                    <a:pt x="7192" y="5481"/>
                    <a:pt x="7247" y="5514"/>
                  </a:cubicBezTo>
                  <a:lnTo>
                    <a:pt x="10145" y="7278"/>
                  </a:lnTo>
                  <a:cubicBezTo>
                    <a:pt x="10397" y="7404"/>
                    <a:pt x="10429" y="7719"/>
                    <a:pt x="10271" y="7908"/>
                  </a:cubicBezTo>
                  <a:lnTo>
                    <a:pt x="7373" y="10838"/>
                  </a:lnTo>
                  <a:cubicBezTo>
                    <a:pt x="7136" y="11074"/>
                    <a:pt x="6821" y="11192"/>
                    <a:pt x="6498" y="11192"/>
                  </a:cubicBezTo>
                  <a:cubicBezTo>
                    <a:pt x="6175" y="11192"/>
                    <a:pt x="5845" y="11074"/>
                    <a:pt x="5577" y="10838"/>
                  </a:cubicBezTo>
                  <a:cubicBezTo>
                    <a:pt x="5104" y="10365"/>
                    <a:pt x="5104" y="9578"/>
                    <a:pt x="5577" y="9074"/>
                  </a:cubicBezTo>
                  <a:cubicBezTo>
                    <a:pt x="5813" y="8837"/>
                    <a:pt x="6144" y="8719"/>
                    <a:pt x="6475" y="8719"/>
                  </a:cubicBezTo>
                  <a:cubicBezTo>
                    <a:pt x="6805" y="8719"/>
                    <a:pt x="7136" y="8837"/>
                    <a:pt x="7373" y="9074"/>
                  </a:cubicBezTo>
                  <a:cubicBezTo>
                    <a:pt x="7467" y="9168"/>
                    <a:pt x="7562" y="9294"/>
                    <a:pt x="7593" y="9420"/>
                  </a:cubicBezTo>
                  <a:lnTo>
                    <a:pt x="8160" y="8853"/>
                  </a:lnTo>
                  <a:lnTo>
                    <a:pt x="5955" y="7561"/>
                  </a:lnTo>
                  <a:lnTo>
                    <a:pt x="5010" y="8507"/>
                  </a:lnTo>
                  <a:cubicBezTo>
                    <a:pt x="4773" y="8743"/>
                    <a:pt x="4458" y="8861"/>
                    <a:pt x="4135" y="8861"/>
                  </a:cubicBezTo>
                  <a:cubicBezTo>
                    <a:pt x="3812" y="8861"/>
                    <a:pt x="3482" y="8743"/>
                    <a:pt x="3214" y="8507"/>
                  </a:cubicBezTo>
                  <a:cubicBezTo>
                    <a:pt x="2741" y="8034"/>
                    <a:pt x="2741" y="7246"/>
                    <a:pt x="3214" y="6742"/>
                  </a:cubicBezTo>
                  <a:cubicBezTo>
                    <a:pt x="3450" y="6506"/>
                    <a:pt x="3781" y="6388"/>
                    <a:pt x="4112" y="6388"/>
                  </a:cubicBezTo>
                  <a:cubicBezTo>
                    <a:pt x="4443" y="6388"/>
                    <a:pt x="4773" y="6506"/>
                    <a:pt x="5010" y="6742"/>
                  </a:cubicBezTo>
                  <a:cubicBezTo>
                    <a:pt x="5104" y="6837"/>
                    <a:pt x="5199" y="6963"/>
                    <a:pt x="5230" y="7089"/>
                  </a:cubicBezTo>
                  <a:lnTo>
                    <a:pt x="6742" y="5577"/>
                  </a:lnTo>
                  <a:cubicBezTo>
                    <a:pt x="6804" y="5515"/>
                    <a:pt x="6932" y="5467"/>
                    <a:pt x="7058" y="5467"/>
                  </a:cubicBezTo>
                  <a:close/>
                  <a:moveTo>
                    <a:pt x="9042" y="0"/>
                  </a:moveTo>
                  <a:cubicBezTo>
                    <a:pt x="8948" y="0"/>
                    <a:pt x="8853" y="32"/>
                    <a:pt x="8790" y="126"/>
                  </a:cubicBezTo>
                  <a:cubicBezTo>
                    <a:pt x="8711" y="205"/>
                    <a:pt x="8601" y="244"/>
                    <a:pt x="8491" y="244"/>
                  </a:cubicBezTo>
                  <a:cubicBezTo>
                    <a:pt x="8381" y="244"/>
                    <a:pt x="8270" y="205"/>
                    <a:pt x="8192" y="126"/>
                  </a:cubicBezTo>
                  <a:cubicBezTo>
                    <a:pt x="8113" y="47"/>
                    <a:pt x="8003" y="8"/>
                    <a:pt x="7892" y="8"/>
                  </a:cubicBezTo>
                  <a:cubicBezTo>
                    <a:pt x="7782" y="8"/>
                    <a:pt x="7672" y="47"/>
                    <a:pt x="7593" y="126"/>
                  </a:cubicBezTo>
                  <a:lnTo>
                    <a:pt x="6490" y="1229"/>
                  </a:lnTo>
                  <a:lnTo>
                    <a:pt x="7373" y="2080"/>
                  </a:lnTo>
                  <a:cubicBezTo>
                    <a:pt x="7530" y="2237"/>
                    <a:pt x="7530" y="2521"/>
                    <a:pt x="7373" y="2678"/>
                  </a:cubicBezTo>
                  <a:cubicBezTo>
                    <a:pt x="7294" y="2757"/>
                    <a:pt x="7184" y="2796"/>
                    <a:pt x="7073" y="2796"/>
                  </a:cubicBezTo>
                  <a:cubicBezTo>
                    <a:pt x="6963" y="2796"/>
                    <a:pt x="6853" y="2757"/>
                    <a:pt x="6774" y="2678"/>
                  </a:cubicBezTo>
                  <a:lnTo>
                    <a:pt x="5892" y="1828"/>
                  </a:lnTo>
                  <a:lnTo>
                    <a:pt x="158" y="7561"/>
                  </a:lnTo>
                  <a:cubicBezTo>
                    <a:pt x="0" y="7719"/>
                    <a:pt x="0" y="8002"/>
                    <a:pt x="158" y="8160"/>
                  </a:cubicBezTo>
                  <a:cubicBezTo>
                    <a:pt x="221" y="8223"/>
                    <a:pt x="284" y="8349"/>
                    <a:pt x="284" y="8444"/>
                  </a:cubicBezTo>
                  <a:cubicBezTo>
                    <a:pt x="284" y="8538"/>
                    <a:pt x="221" y="8633"/>
                    <a:pt x="158" y="8696"/>
                  </a:cubicBezTo>
                  <a:cubicBezTo>
                    <a:pt x="63" y="8790"/>
                    <a:pt x="32" y="8916"/>
                    <a:pt x="32" y="8979"/>
                  </a:cubicBezTo>
                  <a:cubicBezTo>
                    <a:pt x="32" y="9105"/>
                    <a:pt x="63" y="9168"/>
                    <a:pt x="158" y="9263"/>
                  </a:cubicBezTo>
                  <a:lnTo>
                    <a:pt x="756" y="9861"/>
                  </a:lnTo>
                  <a:cubicBezTo>
                    <a:pt x="820" y="9924"/>
                    <a:pt x="946" y="9956"/>
                    <a:pt x="1009" y="9956"/>
                  </a:cubicBezTo>
                  <a:cubicBezTo>
                    <a:pt x="1135" y="9956"/>
                    <a:pt x="1229" y="9924"/>
                    <a:pt x="1292" y="9861"/>
                  </a:cubicBezTo>
                  <a:cubicBezTo>
                    <a:pt x="1371" y="9782"/>
                    <a:pt x="1481" y="9743"/>
                    <a:pt x="1591" y="9743"/>
                  </a:cubicBezTo>
                  <a:cubicBezTo>
                    <a:pt x="1702" y="9743"/>
                    <a:pt x="1812" y="9782"/>
                    <a:pt x="1891" y="9861"/>
                  </a:cubicBezTo>
                  <a:cubicBezTo>
                    <a:pt x="1985" y="9924"/>
                    <a:pt x="2017" y="10050"/>
                    <a:pt x="2017" y="10113"/>
                  </a:cubicBezTo>
                  <a:cubicBezTo>
                    <a:pt x="2017" y="10239"/>
                    <a:pt x="1985" y="10334"/>
                    <a:pt x="1891" y="10397"/>
                  </a:cubicBezTo>
                  <a:cubicBezTo>
                    <a:pt x="1733" y="10554"/>
                    <a:pt x="1733" y="10838"/>
                    <a:pt x="1891" y="10995"/>
                  </a:cubicBezTo>
                  <a:lnTo>
                    <a:pt x="3088" y="12161"/>
                  </a:lnTo>
                  <a:cubicBezTo>
                    <a:pt x="3167" y="12240"/>
                    <a:pt x="3269" y="12279"/>
                    <a:pt x="3371" y="12279"/>
                  </a:cubicBezTo>
                  <a:cubicBezTo>
                    <a:pt x="3474" y="12279"/>
                    <a:pt x="3576" y="12240"/>
                    <a:pt x="3655" y="12161"/>
                  </a:cubicBezTo>
                  <a:cubicBezTo>
                    <a:pt x="3734" y="12082"/>
                    <a:pt x="3844" y="12043"/>
                    <a:pt x="3954" y="12043"/>
                  </a:cubicBezTo>
                  <a:cubicBezTo>
                    <a:pt x="4065" y="12043"/>
                    <a:pt x="4175" y="12082"/>
                    <a:pt x="4254" y="12161"/>
                  </a:cubicBezTo>
                  <a:cubicBezTo>
                    <a:pt x="4411" y="12319"/>
                    <a:pt x="4411" y="12602"/>
                    <a:pt x="4254" y="12760"/>
                  </a:cubicBezTo>
                  <a:cubicBezTo>
                    <a:pt x="4159" y="12854"/>
                    <a:pt x="4128" y="12949"/>
                    <a:pt x="4128" y="13043"/>
                  </a:cubicBezTo>
                  <a:cubicBezTo>
                    <a:pt x="4128" y="13169"/>
                    <a:pt x="4159" y="13232"/>
                    <a:pt x="4254" y="13327"/>
                  </a:cubicBezTo>
                  <a:lnTo>
                    <a:pt x="4852" y="13894"/>
                  </a:lnTo>
                  <a:cubicBezTo>
                    <a:pt x="4915" y="13988"/>
                    <a:pt x="5041" y="14020"/>
                    <a:pt x="5136" y="14020"/>
                  </a:cubicBezTo>
                  <a:cubicBezTo>
                    <a:pt x="5230" y="14020"/>
                    <a:pt x="5325" y="13988"/>
                    <a:pt x="5388" y="13894"/>
                  </a:cubicBezTo>
                  <a:cubicBezTo>
                    <a:pt x="5466" y="13815"/>
                    <a:pt x="5577" y="13776"/>
                    <a:pt x="5687" y="13776"/>
                  </a:cubicBezTo>
                  <a:cubicBezTo>
                    <a:pt x="5797" y="13776"/>
                    <a:pt x="5908" y="13815"/>
                    <a:pt x="5986" y="13894"/>
                  </a:cubicBezTo>
                  <a:cubicBezTo>
                    <a:pt x="6081" y="13988"/>
                    <a:pt x="6175" y="14020"/>
                    <a:pt x="6270" y="14020"/>
                  </a:cubicBezTo>
                  <a:cubicBezTo>
                    <a:pt x="6396" y="14020"/>
                    <a:pt x="6459" y="13988"/>
                    <a:pt x="6553" y="13894"/>
                  </a:cubicBezTo>
                  <a:lnTo>
                    <a:pt x="12287" y="8160"/>
                  </a:lnTo>
                  <a:lnTo>
                    <a:pt x="11437" y="7278"/>
                  </a:lnTo>
                  <a:cubicBezTo>
                    <a:pt x="11248" y="7120"/>
                    <a:pt x="11248" y="6837"/>
                    <a:pt x="11437" y="6711"/>
                  </a:cubicBezTo>
                  <a:cubicBezTo>
                    <a:pt x="11515" y="6632"/>
                    <a:pt x="11618" y="6593"/>
                    <a:pt x="11720" y="6593"/>
                  </a:cubicBezTo>
                  <a:cubicBezTo>
                    <a:pt x="11823" y="6593"/>
                    <a:pt x="11925" y="6632"/>
                    <a:pt x="12004" y="6711"/>
                  </a:cubicBezTo>
                  <a:lnTo>
                    <a:pt x="12886" y="7561"/>
                  </a:lnTo>
                  <a:lnTo>
                    <a:pt x="13989" y="6459"/>
                  </a:lnTo>
                  <a:cubicBezTo>
                    <a:pt x="14146" y="6301"/>
                    <a:pt x="14146" y="6018"/>
                    <a:pt x="13989" y="5860"/>
                  </a:cubicBezTo>
                  <a:cubicBezTo>
                    <a:pt x="13894" y="5797"/>
                    <a:pt x="13863" y="5671"/>
                    <a:pt x="13863" y="5608"/>
                  </a:cubicBezTo>
                  <a:cubicBezTo>
                    <a:pt x="13863" y="5482"/>
                    <a:pt x="13894" y="5388"/>
                    <a:pt x="13989" y="5325"/>
                  </a:cubicBezTo>
                  <a:cubicBezTo>
                    <a:pt x="14115" y="5293"/>
                    <a:pt x="14146" y="5167"/>
                    <a:pt x="14146" y="5041"/>
                  </a:cubicBezTo>
                  <a:cubicBezTo>
                    <a:pt x="14146" y="4915"/>
                    <a:pt x="14115" y="4852"/>
                    <a:pt x="14020" y="4757"/>
                  </a:cubicBezTo>
                  <a:lnTo>
                    <a:pt x="13421" y="4190"/>
                  </a:lnTo>
                  <a:cubicBezTo>
                    <a:pt x="13358" y="4096"/>
                    <a:pt x="13232" y="4064"/>
                    <a:pt x="13138" y="4064"/>
                  </a:cubicBezTo>
                  <a:cubicBezTo>
                    <a:pt x="13075" y="4064"/>
                    <a:pt x="12949" y="4096"/>
                    <a:pt x="12886" y="4190"/>
                  </a:cubicBezTo>
                  <a:cubicBezTo>
                    <a:pt x="12807" y="4269"/>
                    <a:pt x="12697" y="4309"/>
                    <a:pt x="12587" y="4309"/>
                  </a:cubicBezTo>
                  <a:cubicBezTo>
                    <a:pt x="12476" y="4309"/>
                    <a:pt x="12366" y="4269"/>
                    <a:pt x="12287" y="4190"/>
                  </a:cubicBezTo>
                  <a:cubicBezTo>
                    <a:pt x="12193" y="4096"/>
                    <a:pt x="12161" y="3970"/>
                    <a:pt x="12161" y="3907"/>
                  </a:cubicBezTo>
                  <a:cubicBezTo>
                    <a:pt x="12161" y="3781"/>
                    <a:pt x="12193" y="3718"/>
                    <a:pt x="12287" y="3623"/>
                  </a:cubicBezTo>
                  <a:cubicBezTo>
                    <a:pt x="12445" y="3466"/>
                    <a:pt x="12445" y="3182"/>
                    <a:pt x="12287" y="3025"/>
                  </a:cubicBezTo>
                  <a:lnTo>
                    <a:pt x="11090" y="1859"/>
                  </a:lnTo>
                  <a:cubicBezTo>
                    <a:pt x="11011" y="1780"/>
                    <a:pt x="10909" y="1741"/>
                    <a:pt x="10807" y="1741"/>
                  </a:cubicBezTo>
                  <a:cubicBezTo>
                    <a:pt x="10704" y="1741"/>
                    <a:pt x="10602" y="1780"/>
                    <a:pt x="10523" y="1859"/>
                  </a:cubicBezTo>
                  <a:cubicBezTo>
                    <a:pt x="10444" y="1938"/>
                    <a:pt x="10334" y="1977"/>
                    <a:pt x="10224" y="1977"/>
                  </a:cubicBezTo>
                  <a:cubicBezTo>
                    <a:pt x="10113" y="1977"/>
                    <a:pt x="10003" y="1938"/>
                    <a:pt x="9924" y="1859"/>
                  </a:cubicBezTo>
                  <a:cubicBezTo>
                    <a:pt x="9767" y="1701"/>
                    <a:pt x="9767" y="1418"/>
                    <a:pt x="9924" y="1260"/>
                  </a:cubicBezTo>
                  <a:cubicBezTo>
                    <a:pt x="9987" y="1197"/>
                    <a:pt x="10050" y="1071"/>
                    <a:pt x="10050" y="977"/>
                  </a:cubicBezTo>
                  <a:cubicBezTo>
                    <a:pt x="10050" y="882"/>
                    <a:pt x="9987" y="788"/>
                    <a:pt x="9924" y="725"/>
                  </a:cubicBezTo>
                  <a:lnTo>
                    <a:pt x="9326" y="126"/>
                  </a:lnTo>
                  <a:cubicBezTo>
                    <a:pt x="9263" y="32"/>
                    <a:pt x="9137" y="0"/>
                    <a:pt x="904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" name="Google Shape;601;p30"/>
            <p:cNvSpPr/>
            <p:nvPr/>
          </p:nvSpPr>
          <p:spPr>
            <a:xfrm>
              <a:off x="-12493050" y="4319900"/>
              <a:ext cx="22875" cy="20900"/>
            </a:xfrm>
            <a:custGeom>
              <a:rect b="b" l="l" r="r" t="t"/>
              <a:pathLst>
                <a:path extrusionOk="0" h="836" w="915">
                  <a:moveTo>
                    <a:pt x="446" y="1"/>
                  </a:moveTo>
                  <a:cubicBezTo>
                    <a:pt x="339" y="1"/>
                    <a:pt x="237" y="40"/>
                    <a:pt x="158" y="119"/>
                  </a:cubicBezTo>
                  <a:cubicBezTo>
                    <a:pt x="1" y="276"/>
                    <a:pt x="1" y="560"/>
                    <a:pt x="158" y="717"/>
                  </a:cubicBezTo>
                  <a:cubicBezTo>
                    <a:pt x="237" y="796"/>
                    <a:pt x="347" y="835"/>
                    <a:pt x="458" y="835"/>
                  </a:cubicBezTo>
                  <a:cubicBezTo>
                    <a:pt x="568" y="835"/>
                    <a:pt x="678" y="796"/>
                    <a:pt x="757" y="717"/>
                  </a:cubicBezTo>
                  <a:cubicBezTo>
                    <a:pt x="914" y="560"/>
                    <a:pt x="914" y="276"/>
                    <a:pt x="757" y="119"/>
                  </a:cubicBezTo>
                  <a:cubicBezTo>
                    <a:pt x="662" y="40"/>
                    <a:pt x="552" y="1"/>
                    <a:pt x="44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02" name="Google Shape;602;p30"/>
          <p:cNvGrpSpPr/>
          <p:nvPr/>
        </p:nvGrpSpPr>
        <p:grpSpPr>
          <a:xfrm>
            <a:off x="8610157" y="3103882"/>
            <a:ext cx="356221" cy="353059"/>
            <a:chOff x="-12643475" y="4081850"/>
            <a:chExt cx="353675" cy="350500"/>
          </a:xfrm>
        </p:grpSpPr>
        <p:sp>
          <p:nvSpPr>
            <p:cNvPr id="603" name="Google Shape;603;p30"/>
            <p:cNvSpPr/>
            <p:nvPr/>
          </p:nvSpPr>
          <p:spPr>
            <a:xfrm>
              <a:off x="-12552125" y="4262400"/>
              <a:ext cx="22875" cy="20125"/>
            </a:xfrm>
            <a:custGeom>
              <a:rect b="b" l="l" r="r" t="t"/>
              <a:pathLst>
                <a:path extrusionOk="0" h="805" w="915">
                  <a:moveTo>
                    <a:pt x="458" y="1"/>
                  </a:moveTo>
                  <a:cubicBezTo>
                    <a:pt x="348" y="1"/>
                    <a:pt x="237" y="40"/>
                    <a:pt x="158" y="119"/>
                  </a:cubicBezTo>
                  <a:cubicBezTo>
                    <a:pt x="1" y="276"/>
                    <a:pt x="1" y="528"/>
                    <a:pt x="158" y="686"/>
                  </a:cubicBezTo>
                  <a:cubicBezTo>
                    <a:pt x="237" y="765"/>
                    <a:pt x="348" y="804"/>
                    <a:pt x="458" y="804"/>
                  </a:cubicBezTo>
                  <a:cubicBezTo>
                    <a:pt x="568" y="804"/>
                    <a:pt x="678" y="765"/>
                    <a:pt x="757" y="686"/>
                  </a:cubicBezTo>
                  <a:cubicBezTo>
                    <a:pt x="915" y="528"/>
                    <a:pt x="915" y="276"/>
                    <a:pt x="757" y="119"/>
                  </a:cubicBezTo>
                  <a:cubicBezTo>
                    <a:pt x="678" y="40"/>
                    <a:pt x="568" y="1"/>
                    <a:pt x="45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" name="Google Shape;604;p30"/>
            <p:cNvSpPr/>
            <p:nvPr/>
          </p:nvSpPr>
          <p:spPr>
            <a:xfrm>
              <a:off x="-12480450" y="4241725"/>
              <a:ext cx="69350" cy="47275"/>
            </a:xfrm>
            <a:custGeom>
              <a:rect b="b" l="l" r="r" t="t"/>
              <a:pathLst>
                <a:path extrusionOk="0" h="1891" w="2774">
                  <a:moveTo>
                    <a:pt x="568" y="1"/>
                  </a:moveTo>
                  <a:lnTo>
                    <a:pt x="1" y="568"/>
                  </a:lnTo>
                  <a:lnTo>
                    <a:pt x="2206" y="1891"/>
                  </a:lnTo>
                  <a:lnTo>
                    <a:pt x="2773" y="1324"/>
                  </a:lnTo>
                  <a:lnTo>
                    <a:pt x="56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" name="Google Shape;605;p30"/>
            <p:cNvSpPr/>
            <p:nvPr/>
          </p:nvSpPr>
          <p:spPr>
            <a:xfrm>
              <a:off x="-12643475" y="4081850"/>
              <a:ext cx="353675" cy="350500"/>
            </a:xfrm>
            <a:custGeom>
              <a:rect b="b" l="l" r="r" t="t"/>
              <a:pathLst>
                <a:path extrusionOk="0" h="14020" w="14147">
                  <a:moveTo>
                    <a:pt x="8207" y="3127"/>
                  </a:moveTo>
                  <a:cubicBezTo>
                    <a:pt x="8318" y="3127"/>
                    <a:pt x="8428" y="3166"/>
                    <a:pt x="8507" y="3245"/>
                  </a:cubicBezTo>
                  <a:lnTo>
                    <a:pt x="9105" y="3812"/>
                  </a:lnTo>
                  <a:cubicBezTo>
                    <a:pt x="9263" y="3970"/>
                    <a:pt x="9263" y="4253"/>
                    <a:pt x="9105" y="4411"/>
                  </a:cubicBezTo>
                  <a:cubicBezTo>
                    <a:pt x="9027" y="4490"/>
                    <a:pt x="8916" y="4529"/>
                    <a:pt x="8806" y="4529"/>
                  </a:cubicBezTo>
                  <a:cubicBezTo>
                    <a:pt x="8696" y="4529"/>
                    <a:pt x="8585" y="4490"/>
                    <a:pt x="8507" y="4411"/>
                  </a:cubicBezTo>
                  <a:lnTo>
                    <a:pt x="7908" y="3812"/>
                  </a:lnTo>
                  <a:cubicBezTo>
                    <a:pt x="7751" y="3655"/>
                    <a:pt x="7751" y="3403"/>
                    <a:pt x="7908" y="3245"/>
                  </a:cubicBezTo>
                  <a:cubicBezTo>
                    <a:pt x="7987" y="3166"/>
                    <a:pt x="8097" y="3127"/>
                    <a:pt x="8207" y="3127"/>
                  </a:cubicBezTo>
                  <a:close/>
                  <a:moveTo>
                    <a:pt x="9940" y="4860"/>
                  </a:moveTo>
                  <a:cubicBezTo>
                    <a:pt x="10050" y="4860"/>
                    <a:pt x="10161" y="4899"/>
                    <a:pt x="10239" y="4978"/>
                  </a:cubicBezTo>
                  <a:lnTo>
                    <a:pt x="10838" y="5545"/>
                  </a:lnTo>
                  <a:cubicBezTo>
                    <a:pt x="10996" y="5766"/>
                    <a:pt x="10996" y="5986"/>
                    <a:pt x="10838" y="6144"/>
                  </a:cubicBezTo>
                  <a:cubicBezTo>
                    <a:pt x="10759" y="6222"/>
                    <a:pt x="10649" y="6262"/>
                    <a:pt x="10539" y="6262"/>
                  </a:cubicBezTo>
                  <a:cubicBezTo>
                    <a:pt x="10429" y="6262"/>
                    <a:pt x="10318" y="6222"/>
                    <a:pt x="10239" y="6144"/>
                  </a:cubicBezTo>
                  <a:lnTo>
                    <a:pt x="9641" y="5545"/>
                  </a:lnTo>
                  <a:cubicBezTo>
                    <a:pt x="9483" y="5388"/>
                    <a:pt x="9483" y="5136"/>
                    <a:pt x="9641" y="4978"/>
                  </a:cubicBezTo>
                  <a:cubicBezTo>
                    <a:pt x="9720" y="4899"/>
                    <a:pt x="9830" y="4860"/>
                    <a:pt x="9940" y="4860"/>
                  </a:cubicBezTo>
                  <a:close/>
                  <a:moveTo>
                    <a:pt x="7058" y="5467"/>
                  </a:moveTo>
                  <a:cubicBezTo>
                    <a:pt x="7125" y="5467"/>
                    <a:pt x="7192" y="5481"/>
                    <a:pt x="7247" y="5514"/>
                  </a:cubicBezTo>
                  <a:lnTo>
                    <a:pt x="10145" y="7278"/>
                  </a:lnTo>
                  <a:cubicBezTo>
                    <a:pt x="10397" y="7404"/>
                    <a:pt x="10429" y="7719"/>
                    <a:pt x="10271" y="7908"/>
                  </a:cubicBezTo>
                  <a:lnTo>
                    <a:pt x="7373" y="10838"/>
                  </a:lnTo>
                  <a:cubicBezTo>
                    <a:pt x="7136" y="11074"/>
                    <a:pt x="6821" y="11192"/>
                    <a:pt x="6498" y="11192"/>
                  </a:cubicBezTo>
                  <a:cubicBezTo>
                    <a:pt x="6175" y="11192"/>
                    <a:pt x="5845" y="11074"/>
                    <a:pt x="5577" y="10838"/>
                  </a:cubicBezTo>
                  <a:cubicBezTo>
                    <a:pt x="5104" y="10365"/>
                    <a:pt x="5104" y="9578"/>
                    <a:pt x="5577" y="9074"/>
                  </a:cubicBezTo>
                  <a:cubicBezTo>
                    <a:pt x="5813" y="8837"/>
                    <a:pt x="6144" y="8719"/>
                    <a:pt x="6475" y="8719"/>
                  </a:cubicBezTo>
                  <a:cubicBezTo>
                    <a:pt x="6805" y="8719"/>
                    <a:pt x="7136" y="8837"/>
                    <a:pt x="7373" y="9074"/>
                  </a:cubicBezTo>
                  <a:cubicBezTo>
                    <a:pt x="7467" y="9168"/>
                    <a:pt x="7562" y="9294"/>
                    <a:pt x="7593" y="9420"/>
                  </a:cubicBezTo>
                  <a:lnTo>
                    <a:pt x="8160" y="8853"/>
                  </a:lnTo>
                  <a:lnTo>
                    <a:pt x="5955" y="7561"/>
                  </a:lnTo>
                  <a:lnTo>
                    <a:pt x="5010" y="8507"/>
                  </a:lnTo>
                  <a:cubicBezTo>
                    <a:pt x="4773" y="8743"/>
                    <a:pt x="4458" y="8861"/>
                    <a:pt x="4135" y="8861"/>
                  </a:cubicBezTo>
                  <a:cubicBezTo>
                    <a:pt x="3812" y="8861"/>
                    <a:pt x="3482" y="8743"/>
                    <a:pt x="3214" y="8507"/>
                  </a:cubicBezTo>
                  <a:cubicBezTo>
                    <a:pt x="2741" y="8034"/>
                    <a:pt x="2741" y="7246"/>
                    <a:pt x="3214" y="6742"/>
                  </a:cubicBezTo>
                  <a:cubicBezTo>
                    <a:pt x="3450" y="6506"/>
                    <a:pt x="3781" y="6388"/>
                    <a:pt x="4112" y="6388"/>
                  </a:cubicBezTo>
                  <a:cubicBezTo>
                    <a:pt x="4443" y="6388"/>
                    <a:pt x="4773" y="6506"/>
                    <a:pt x="5010" y="6742"/>
                  </a:cubicBezTo>
                  <a:cubicBezTo>
                    <a:pt x="5104" y="6837"/>
                    <a:pt x="5199" y="6963"/>
                    <a:pt x="5230" y="7089"/>
                  </a:cubicBezTo>
                  <a:lnTo>
                    <a:pt x="6742" y="5577"/>
                  </a:lnTo>
                  <a:cubicBezTo>
                    <a:pt x="6804" y="5515"/>
                    <a:pt x="6932" y="5467"/>
                    <a:pt x="7058" y="5467"/>
                  </a:cubicBezTo>
                  <a:close/>
                  <a:moveTo>
                    <a:pt x="9042" y="0"/>
                  </a:moveTo>
                  <a:cubicBezTo>
                    <a:pt x="8948" y="0"/>
                    <a:pt x="8853" y="32"/>
                    <a:pt x="8790" y="126"/>
                  </a:cubicBezTo>
                  <a:cubicBezTo>
                    <a:pt x="8711" y="205"/>
                    <a:pt x="8601" y="244"/>
                    <a:pt x="8491" y="244"/>
                  </a:cubicBezTo>
                  <a:cubicBezTo>
                    <a:pt x="8381" y="244"/>
                    <a:pt x="8270" y="205"/>
                    <a:pt x="8192" y="126"/>
                  </a:cubicBezTo>
                  <a:cubicBezTo>
                    <a:pt x="8113" y="47"/>
                    <a:pt x="8003" y="8"/>
                    <a:pt x="7892" y="8"/>
                  </a:cubicBezTo>
                  <a:cubicBezTo>
                    <a:pt x="7782" y="8"/>
                    <a:pt x="7672" y="47"/>
                    <a:pt x="7593" y="126"/>
                  </a:cubicBezTo>
                  <a:lnTo>
                    <a:pt x="6490" y="1229"/>
                  </a:lnTo>
                  <a:lnTo>
                    <a:pt x="7373" y="2080"/>
                  </a:lnTo>
                  <a:cubicBezTo>
                    <a:pt x="7530" y="2237"/>
                    <a:pt x="7530" y="2521"/>
                    <a:pt x="7373" y="2678"/>
                  </a:cubicBezTo>
                  <a:cubicBezTo>
                    <a:pt x="7294" y="2757"/>
                    <a:pt x="7184" y="2796"/>
                    <a:pt x="7073" y="2796"/>
                  </a:cubicBezTo>
                  <a:cubicBezTo>
                    <a:pt x="6963" y="2796"/>
                    <a:pt x="6853" y="2757"/>
                    <a:pt x="6774" y="2678"/>
                  </a:cubicBezTo>
                  <a:lnTo>
                    <a:pt x="5892" y="1828"/>
                  </a:lnTo>
                  <a:lnTo>
                    <a:pt x="158" y="7561"/>
                  </a:lnTo>
                  <a:cubicBezTo>
                    <a:pt x="0" y="7719"/>
                    <a:pt x="0" y="8002"/>
                    <a:pt x="158" y="8160"/>
                  </a:cubicBezTo>
                  <a:cubicBezTo>
                    <a:pt x="221" y="8223"/>
                    <a:pt x="284" y="8349"/>
                    <a:pt x="284" y="8444"/>
                  </a:cubicBezTo>
                  <a:cubicBezTo>
                    <a:pt x="284" y="8538"/>
                    <a:pt x="221" y="8633"/>
                    <a:pt x="158" y="8696"/>
                  </a:cubicBezTo>
                  <a:cubicBezTo>
                    <a:pt x="63" y="8790"/>
                    <a:pt x="32" y="8916"/>
                    <a:pt x="32" y="8979"/>
                  </a:cubicBezTo>
                  <a:cubicBezTo>
                    <a:pt x="32" y="9105"/>
                    <a:pt x="63" y="9168"/>
                    <a:pt x="158" y="9263"/>
                  </a:cubicBezTo>
                  <a:lnTo>
                    <a:pt x="756" y="9861"/>
                  </a:lnTo>
                  <a:cubicBezTo>
                    <a:pt x="820" y="9924"/>
                    <a:pt x="946" y="9956"/>
                    <a:pt x="1009" y="9956"/>
                  </a:cubicBezTo>
                  <a:cubicBezTo>
                    <a:pt x="1135" y="9956"/>
                    <a:pt x="1229" y="9924"/>
                    <a:pt x="1292" y="9861"/>
                  </a:cubicBezTo>
                  <a:cubicBezTo>
                    <a:pt x="1371" y="9782"/>
                    <a:pt x="1481" y="9743"/>
                    <a:pt x="1591" y="9743"/>
                  </a:cubicBezTo>
                  <a:cubicBezTo>
                    <a:pt x="1702" y="9743"/>
                    <a:pt x="1812" y="9782"/>
                    <a:pt x="1891" y="9861"/>
                  </a:cubicBezTo>
                  <a:cubicBezTo>
                    <a:pt x="1985" y="9924"/>
                    <a:pt x="2017" y="10050"/>
                    <a:pt x="2017" y="10113"/>
                  </a:cubicBezTo>
                  <a:cubicBezTo>
                    <a:pt x="2017" y="10239"/>
                    <a:pt x="1985" y="10334"/>
                    <a:pt x="1891" y="10397"/>
                  </a:cubicBezTo>
                  <a:cubicBezTo>
                    <a:pt x="1733" y="10554"/>
                    <a:pt x="1733" y="10838"/>
                    <a:pt x="1891" y="10995"/>
                  </a:cubicBezTo>
                  <a:lnTo>
                    <a:pt x="3088" y="12161"/>
                  </a:lnTo>
                  <a:cubicBezTo>
                    <a:pt x="3167" y="12240"/>
                    <a:pt x="3269" y="12279"/>
                    <a:pt x="3371" y="12279"/>
                  </a:cubicBezTo>
                  <a:cubicBezTo>
                    <a:pt x="3474" y="12279"/>
                    <a:pt x="3576" y="12240"/>
                    <a:pt x="3655" y="12161"/>
                  </a:cubicBezTo>
                  <a:cubicBezTo>
                    <a:pt x="3734" y="12082"/>
                    <a:pt x="3844" y="12043"/>
                    <a:pt x="3954" y="12043"/>
                  </a:cubicBezTo>
                  <a:cubicBezTo>
                    <a:pt x="4065" y="12043"/>
                    <a:pt x="4175" y="12082"/>
                    <a:pt x="4254" y="12161"/>
                  </a:cubicBezTo>
                  <a:cubicBezTo>
                    <a:pt x="4411" y="12319"/>
                    <a:pt x="4411" y="12602"/>
                    <a:pt x="4254" y="12760"/>
                  </a:cubicBezTo>
                  <a:cubicBezTo>
                    <a:pt x="4159" y="12854"/>
                    <a:pt x="4128" y="12949"/>
                    <a:pt x="4128" y="13043"/>
                  </a:cubicBezTo>
                  <a:cubicBezTo>
                    <a:pt x="4128" y="13169"/>
                    <a:pt x="4159" y="13232"/>
                    <a:pt x="4254" y="13327"/>
                  </a:cubicBezTo>
                  <a:lnTo>
                    <a:pt x="4852" y="13894"/>
                  </a:lnTo>
                  <a:cubicBezTo>
                    <a:pt x="4915" y="13988"/>
                    <a:pt x="5041" y="14020"/>
                    <a:pt x="5136" y="14020"/>
                  </a:cubicBezTo>
                  <a:cubicBezTo>
                    <a:pt x="5230" y="14020"/>
                    <a:pt x="5325" y="13988"/>
                    <a:pt x="5388" y="13894"/>
                  </a:cubicBezTo>
                  <a:cubicBezTo>
                    <a:pt x="5466" y="13815"/>
                    <a:pt x="5577" y="13776"/>
                    <a:pt x="5687" y="13776"/>
                  </a:cubicBezTo>
                  <a:cubicBezTo>
                    <a:pt x="5797" y="13776"/>
                    <a:pt x="5908" y="13815"/>
                    <a:pt x="5986" y="13894"/>
                  </a:cubicBezTo>
                  <a:cubicBezTo>
                    <a:pt x="6081" y="13988"/>
                    <a:pt x="6175" y="14020"/>
                    <a:pt x="6270" y="14020"/>
                  </a:cubicBezTo>
                  <a:cubicBezTo>
                    <a:pt x="6396" y="14020"/>
                    <a:pt x="6459" y="13988"/>
                    <a:pt x="6553" y="13894"/>
                  </a:cubicBezTo>
                  <a:lnTo>
                    <a:pt x="12287" y="8160"/>
                  </a:lnTo>
                  <a:lnTo>
                    <a:pt x="11437" y="7278"/>
                  </a:lnTo>
                  <a:cubicBezTo>
                    <a:pt x="11248" y="7120"/>
                    <a:pt x="11248" y="6837"/>
                    <a:pt x="11437" y="6711"/>
                  </a:cubicBezTo>
                  <a:cubicBezTo>
                    <a:pt x="11515" y="6632"/>
                    <a:pt x="11618" y="6593"/>
                    <a:pt x="11720" y="6593"/>
                  </a:cubicBezTo>
                  <a:cubicBezTo>
                    <a:pt x="11823" y="6593"/>
                    <a:pt x="11925" y="6632"/>
                    <a:pt x="12004" y="6711"/>
                  </a:cubicBezTo>
                  <a:lnTo>
                    <a:pt x="12886" y="7561"/>
                  </a:lnTo>
                  <a:lnTo>
                    <a:pt x="13989" y="6459"/>
                  </a:lnTo>
                  <a:cubicBezTo>
                    <a:pt x="14146" y="6301"/>
                    <a:pt x="14146" y="6018"/>
                    <a:pt x="13989" y="5860"/>
                  </a:cubicBezTo>
                  <a:cubicBezTo>
                    <a:pt x="13894" y="5797"/>
                    <a:pt x="13863" y="5671"/>
                    <a:pt x="13863" y="5608"/>
                  </a:cubicBezTo>
                  <a:cubicBezTo>
                    <a:pt x="13863" y="5482"/>
                    <a:pt x="13894" y="5388"/>
                    <a:pt x="13989" y="5325"/>
                  </a:cubicBezTo>
                  <a:cubicBezTo>
                    <a:pt x="14115" y="5293"/>
                    <a:pt x="14146" y="5167"/>
                    <a:pt x="14146" y="5041"/>
                  </a:cubicBezTo>
                  <a:cubicBezTo>
                    <a:pt x="14146" y="4915"/>
                    <a:pt x="14115" y="4852"/>
                    <a:pt x="14020" y="4757"/>
                  </a:cubicBezTo>
                  <a:lnTo>
                    <a:pt x="13421" y="4190"/>
                  </a:lnTo>
                  <a:cubicBezTo>
                    <a:pt x="13358" y="4096"/>
                    <a:pt x="13232" y="4064"/>
                    <a:pt x="13138" y="4064"/>
                  </a:cubicBezTo>
                  <a:cubicBezTo>
                    <a:pt x="13075" y="4064"/>
                    <a:pt x="12949" y="4096"/>
                    <a:pt x="12886" y="4190"/>
                  </a:cubicBezTo>
                  <a:cubicBezTo>
                    <a:pt x="12807" y="4269"/>
                    <a:pt x="12697" y="4309"/>
                    <a:pt x="12587" y="4309"/>
                  </a:cubicBezTo>
                  <a:cubicBezTo>
                    <a:pt x="12476" y="4309"/>
                    <a:pt x="12366" y="4269"/>
                    <a:pt x="12287" y="4190"/>
                  </a:cubicBezTo>
                  <a:cubicBezTo>
                    <a:pt x="12193" y="4096"/>
                    <a:pt x="12161" y="3970"/>
                    <a:pt x="12161" y="3907"/>
                  </a:cubicBezTo>
                  <a:cubicBezTo>
                    <a:pt x="12161" y="3781"/>
                    <a:pt x="12193" y="3718"/>
                    <a:pt x="12287" y="3623"/>
                  </a:cubicBezTo>
                  <a:cubicBezTo>
                    <a:pt x="12445" y="3466"/>
                    <a:pt x="12445" y="3182"/>
                    <a:pt x="12287" y="3025"/>
                  </a:cubicBezTo>
                  <a:lnTo>
                    <a:pt x="11090" y="1859"/>
                  </a:lnTo>
                  <a:cubicBezTo>
                    <a:pt x="11011" y="1780"/>
                    <a:pt x="10909" y="1741"/>
                    <a:pt x="10807" y="1741"/>
                  </a:cubicBezTo>
                  <a:cubicBezTo>
                    <a:pt x="10704" y="1741"/>
                    <a:pt x="10602" y="1780"/>
                    <a:pt x="10523" y="1859"/>
                  </a:cubicBezTo>
                  <a:cubicBezTo>
                    <a:pt x="10444" y="1938"/>
                    <a:pt x="10334" y="1977"/>
                    <a:pt x="10224" y="1977"/>
                  </a:cubicBezTo>
                  <a:cubicBezTo>
                    <a:pt x="10113" y="1977"/>
                    <a:pt x="10003" y="1938"/>
                    <a:pt x="9924" y="1859"/>
                  </a:cubicBezTo>
                  <a:cubicBezTo>
                    <a:pt x="9767" y="1701"/>
                    <a:pt x="9767" y="1418"/>
                    <a:pt x="9924" y="1260"/>
                  </a:cubicBezTo>
                  <a:cubicBezTo>
                    <a:pt x="9987" y="1197"/>
                    <a:pt x="10050" y="1071"/>
                    <a:pt x="10050" y="977"/>
                  </a:cubicBezTo>
                  <a:cubicBezTo>
                    <a:pt x="10050" y="882"/>
                    <a:pt x="9987" y="788"/>
                    <a:pt x="9924" y="725"/>
                  </a:cubicBezTo>
                  <a:lnTo>
                    <a:pt x="9326" y="126"/>
                  </a:lnTo>
                  <a:cubicBezTo>
                    <a:pt x="9263" y="32"/>
                    <a:pt x="9137" y="0"/>
                    <a:pt x="904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" name="Google Shape;606;p30"/>
            <p:cNvSpPr/>
            <p:nvPr/>
          </p:nvSpPr>
          <p:spPr>
            <a:xfrm>
              <a:off x="-12493050" y="4319900"/>
              <a:ext cx="22875" cy="20900"/>
            </a:xfrm>
            <a:custGeom>
              <a:rect b="b" l="l" r="r" t="t"/>
              <a:pathLst>
                <a:path extrusionOk="0" h="836" w="915">
                  <a:moveTo>
                    <a:pt x="446" y="1"/>
                  </a:moveTo>
                  <a:cubicBezTo>
                    <a:pt x="339" y="1"/>
                    <a:pt x="237" y="40"/>
                    <a:pt x="158" y="119"/>
                  </a:cubicBezTo>
                  <a:cubicBezTo>
                    <a:pt x="1" y="276"/>
                    <a:pt x="1" y="560"/>
                    <a:pt x="158" y="717"/>
                  </a:cubicBezTo>
                  <a:cubicBezTo>
                    <a:pt x="237" y="796"/>
                    <a:pt x="347" y="835"/>
                    <a:pt x="458" y="835"/>
                  </a:cubicBezTo>
                  <a:cubicBezTo>
                    <a:pt x="568" y="835"/>
                    <a:pt x="678" y="796"/>
                    <a:pt x="757" y="717"/>
                  </a:cubicBezTo>
                  <a:cubicBezTo>
                    <a:pt x="914" y="560"/>
                    <a:pt x="914" y="276"/>
                    <a:pt x="757" y="119"/>
                  </a:cubicBezTo>
                  <a:cubicBezTo>
                    <a:pt x="662" y="40"/>
                    <a:pt x="552" y="1"/>
                    <a:pt x="44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07" name="Google Shape;607;p30"/>
          <p:cNvSpPr txBox="1"/>
          <p:nvPr/>
        </p:nvSpPr>
        <p:spPr>
          <a:xfrm>
            <a:off x="7359325" y="4331653"/>
            <a:ext cx="11916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List of tracks</a:t>
            </a:r>
            <a:endParaRPr b="1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052643"/>
            </a:gs>
            <a:gs pos="100000">
              <a:srgbClr val="041523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611" name="Shape 6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2" name="Google Shape;612;p31"/>
          <p:cNvSpPr txBox="1"/>
          <p:nvPr>
            <p:ph type="ctrTitle"/>
          </p:nvPr>
        </p:nvSpPr>
        <p:spPr>
          <a:xfrm>
            <a:off x="311700" y="644550"/>
            <a:ext cx="8520600" cy="606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USED TECHNOLOGIES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613" name="Google Shape;613;p31"/>
          <p:cNvSpPr/>
          <p:nvPr/>
        </p:nvSpPr>
        <p:spPr>
          <a:xfrm>
            <a:off x="1019175" y="1838325"/>
            <a:ext cx="1562100" cy="15621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4" name="Google Shape;614;p31"/>
          <p:cNvSpPr/>
          <p:nvPr/>
        </p:nvSpPr>
        <p:spPr>
          <a:xfrm>
            <a:off x="3578213" y="2634450"/>
            <a:ext cx="2009700" cy="20097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5" name="Google Shape;615;p31"/>
          <p:cNvSpPr/>
          <p:nvPr/>
        </p:nvSpPr>
        <p:spPr>
          <a:xfrm>
            <a:off x="6572250" y="2057400"/>
            <a:ext cx="1419300" cy="14193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616" name="Google Shape;616;p31"/>
          <p:cNvCxnSpPr/>
          <p:nvPr/>
        </p:nvCxnSpPr>
        <p:spPr>
          <a:xfrm>
            <a:off x="2343150" y="2971800"/>
            <a:ext cx="1600200" cy="50490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17" name="Google Shape;617;p31"/>
          <p:cNvCxnSpPr/>
          <p:nvPr/>
        </p:nvCxnSpPr>
        <p:spPr>
          <a:xfrm flipH="1" rot="10800000">
            <a:off x="5019675" y="2634450"/>
            <a:ext cx="1790700" cy="108030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18" name="Google Shape;618;p31"/>
          <p:cNvCxnSpPr/>
          <p:nvPr/>
        </p:nvCxnSpPr>
        <p:spPr>
          <a:xfrm flipH="1">
            <a:off x="-600225" y="2543175"/>
            <a:ext cx="1886100" cy="71430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19" name="Google Shape;619;p31"/>
          <p:cNvCxnSpPr/>
          <p:nvPr/>
        </p:nvCxnSpPr>
        <p:spPr>
          <a:xfrm rot="10800000">
            <a:off x="7638600" y="2714625"/>
            <a:ext cx="1734000" cy="118110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20" name="Google Shape;620;p31"/>
          <p:cNvSpPr txBox="1"/>
          <p:nvPr>
            <p:ph idx="4294967295" type="ctrTitle"/>
          </p:nvPr>
        </p:nvSpPr>
        <p:spPr>
          <a:xfrm>
            <a:off x="3545069" y="3797613"/>
            <a:ext cx="2076000" cy="19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400">
                <a:solidFill>
                  <a:srgbClr val="0E2A47"/>
                </a:solidFill>
              </a:rPr>
              <a:t>BACKEND</a:t>
            </a:r>
            <a:endParaRPr sz="1400">
              <a:solidFill>
                <a:srgbClr val="0E2A47"/>
              </a:solidFill>
            </a:endParaRPr>
          </a:p>
        </p:txBody>
      </p:sp>
      <p:sp>
        <p:nvSpPr>
          <p:cNvPr id="621" name="Google Shape;621;p31"/>
          <p:cNvSpPr txBox="1"/>
          <p:nvPr>
            <p:ph idx="4294967295" type="ctrTitle"/>
          </p:nvPr>
        </p:nvSpPr>
        <p:spPr>
          <a:xfrm>
            <a:off x="6243906" y="2822713"/>
            <a:ext cx="2076000" cy="19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400">
                <a:solidFill>
                  <a:srgbClr val="0E2A47"/>
                </a:solidFill>
              </a:rPr>
              <a:t>API</a:t>
            </a:r>
            <a:endParaRPr sz="1400">
              <a:solidFill>
                <a:srgbClr val="0E2A47"/>
              </a:solidFill>
            </a:endParaRPr>
          </a:p>
        </p:txBody>
      </p:sp>
      <p:sp>
        <p:nvSpPr>
          <p:cNvPr id="622" name="Google Shape;622;p31"/>
          <p:cNvSpPr txBox="1"/>
          <p:nvPr>
            <p:ph idx="4294967295" type="subTitle"/>
          </p:nvPr>
        </p:nvSpPr>
        <p:spPr>
          <a:xfrm>
            <a:off x="923850" y="3511325"/>
            <a:ext cx="1419300" cy="95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Roboto"/>
              <a:buChar char="●"/>
            </a:pPr>
            <a:r>
              <a:rPr b="1" lang="es" sz="1100">
                <a:latin typeface="Roboto"/>
                <a:ea typeface="Roboto"/>
                <a:cs typeface="Roboto"/>
                <a:sym typeface="Roboto"/>
              </a:rPr>
              <a:t>Javascript</a:t>
            </a:r>
            <a:endParaRPr b="1" sz="1100">
              <a:latin typeface="Roboto"/>
              <a:ea typeface="Roboto"/>
              <a:cs typeface="Roboto"/>
              <a:sym typeface="Roboto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Roboto"/>
              <a:buChar char="●"/>
            </a:pPr>
            <a:r>
              <a:rPr b="1" lang="es" sz="1100">
                <a:latin typeface="Roboto"/>
                <a:ea typeface="Roboto"/>
                <a:cs typeface="Roboto"/>
                <a:sym typeface="Roboto"/>
              </a:rPr>
              <a:t>React</a:t>
            </a:r>
            <a:endParaRPr b="1" sz="1100">
              <a:latin typeface="Roboto"/>
              <a:ea typeface="Roboto"/>
              <a:cs typeface="Roboto"/>
              <a:sym typeface="Roboto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Roboto"/>
              <a:buChar char="●"/>
            </a:pPr>
            <a:r>
              <a:rPr b="1" lang="es" sz="1100">
                <a:latin typeface="Roboto"/>
                <a:ea typeface="Roboto"/>
                <a:cs typeface="Roboto"/>
                <a:sym typeface="Roboto"/>
              </a:rPr>
              <a:t>Bootstrap</a:t>
            </a:r>
            <a:endParaRPr b="1" sz="1100">
              <a:latin typeface="Roboto"/>
              <a:ea typeface="Roboto"/>
              <a:cs typeface="Roboto"/>
              <a:sym typeface="Roboto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Roboto"/>
              <a:buChar char="●"/>
            </a:pPr>
            <a:r>
              <a:rPr b="1" lang="es" sz="1100">
                <a:latin typeface="Roboto"/>
                <a:ea typeface="Roboto"/>
                <a:cs typeface="Roboto"/>
                <a:sym typeface="Roboto"/>
              </a:rPr>
              <a:t>Material UI</a:t>
            </a:r>
            <a:endParaRPr b="1" sz="1100"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623" name="Google Shape;623;p31"/>
          <p:cNvCxnSpPr/>
          <p:nvPr/>
        </p:nvCxnSpPr>
        <p:spPr>
          <a:xfrm>
            <a:off x="311700" y="1191700"/>
            <a:ext cx="8520600" cy="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24" name="Google Shape;624;p31"/>
          <p:cNvSpPr/>
          <p:nvPr/>
        </p:nvSpPr>
        <p:spPr>
          <a:xfrm>
            <a:off x="1436650" y="2121250"/>
            <a:ext cx="754088" cy="691457"/>
          </a:xfrm>
          <a:custGeom>
            <a:rect b="b" l="l" r="r" t="t"/>
            <a:pathLst>
              <a:path extrusionOk="0" h="174831" w="209469">
                <a:moveTo>
                  <a:pt x="198078" y="11364"/>
                </a:moveTo>
                <a:lnTo>
                  <a:pt x="198078" y="12404"/>
                </a:lnTo>
                <a:lnTo>
                  <a:pt x="198078" y="134142"/>
                </a:lnTo>
                <a:cubicBezTo>
                  <a:pt x="198078" y="134854"/>
                  <a:pt x="197749" y="135155"/>
                  <a:pt x="197037" y="135155"/>
                </a:cubicBezTo>
                <a:lnTo>
                  <a:pt x="12295" y="135155"/>
                </a:lnTo>
                <a:cubicBezTo>
                  <a:pt x="11555" y="135155"/>
                  <a:pt x="11254" y="134854"/>
                  <a:pt x="11254" y="134142"/>
                </a:cubicBezTo>
                <a:lnTo>
                  <a:pt x="11254" y="12404"/>
                </a:lnTo>
                <a:lnTo>
                  <a:pt x="11254" y="11364"/>
                </a:lnTo>
                <a:close/>
                <a:moveTo>
                  <a:pt x="11254" y="0"/>
                </a:moveTo>
                <a:lnTo>
                  <a:pt x="11254" y="302"/>
                </a:lnTo>
                <a:cubicBezTo>
                  <a:pt x="5203" y="712"/>
                  <a:pt x="712" y="5559"/>
                  <a:pt x="0" y="11364"/>
                </a:cubicBezTo>
                <a:lnTo>
                  <a:pt x="0" y="12404"/>
                </a:lnTo>
                <a:lnTo>
                  <a:pt x="0" y="134142"/>
                </a:lnTo>
                <a:cubicBezTo>
                  <a:pt x="0" y="136497"/>
                  <a:pt x="603" y="138496"/>
                  <a:pt x="1643" y="140275"/>
                </a:cubicBezTo>
                <a:cubicBezTo>
                  <a:pt x="3998" y="144410"/>
                  <a:pt x="7503" y="146518"/>
                  <a:pt x="12295" y="146518"/>
                </a:cubicBezTo>
                <a:lnTo>
                  <a:pt x="79708" y="146518"/>
                </a:lnTo>
                <a:lnTo>
                  <a:pt x="79708" y="163550"/>
                </a:lnTo>
                <a:lnTo>
                  <a:pt x="66921" y="163550"/>
                </a:lnTo>
                <a:cubicBezTo>
                  <a:pt x="63717" y="163550"/>
                  <a:pt x="61253" y="166014"/>
                  <a:pt x="61253" y="169190"/>
                </a:cubicBezTo>
                <a:cubicBezTo>
                  <a:pt x="61253" y="172366"/>
                  <a:pt x="63717" y="174831"/>
                  <a:pt x="66921" y="174831"/>
                </a:cubicBezTo>
                <a:lnTo>
                  <a:pt x="142439" y="174831"/>
                </a:lnTo>
                <a:cubicBezTo>
                  <a:pt x="145642" y="174831"/>
                  <a:pt x="148189" y="172366"/>
                  <a:pt x="148189" y="169190"/>
                </a:cubicBezTo>
                <a:cubicBezTo>
                  <a:pt x="148189" y="166014"/>
                  <a:pt x="145642" y="163550"/>
                  <a:pt x="142439" y="163550"/>
                </a:cubicBezTo>
                <a:lnTo>
                  <a:pt x="129651" y="163550"/>
                </a:lnTo>
                <a:lnTo>
                  <a:pt x="129651" y="146518"/>
                </a:lnTo>
                <a:lnTo>
                  <a:pt x="197065" y="146518"/>
                </a:lnTo>
                <a:cubicBezTo>
                  <a:pt x="201911" y="146518"/>
                  <a:pt x="205388" y="144437"/>
                  <a:pt x="207716" y="140275"/>
                </a:cubicBezTo>
                <a:cubicBezTo>
                  <a:pt x="208784" y="138386"/>
                  <a:pt x="209468" y="136360"/>
                  <a:pt x="209468" y="134142"/>
                </a:cubicBezTo>
                <a:lnTo>
                  <a:pt x="209468" y="12404"/>
                </a:lnTo>
                <a:lnTo>
                  <a:pt x="209468" y="11364"/>
                </a:lnTo>
                <a:cubicBezTo>
                  <a:pt x="208756" y="5559"/>
                  <a:pt x="203910" y="712"/>
                  <a:pt x="198078" y="302"/>
                </a:cubicBezTo>
                <a:lnTo>
                  <a:pt x="198078" y="0"/>
                </a:lnTo>
                <a:close/>
              </a:path>
            </a:pathLst>
          </a:custGeom>
          <a:solidFill>
            <a:srgbClr val="0E2A4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5" name="Google Shape;625;p31"/>
          <p:cNvSpPr txBox="1"/>
          <p:nvPr>
            <p:ph idx="4294967295" type="ctrTitle"/>
          </p:nvPr>
        </p:nvSpPr>
        <p:spPr>
          <a:xfrm>
            <a:off x="801494" y="2726013"/>
            <a:ext cx="2076000" cy="19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400">
                <a:solidFill>
                  <a:srgbClr val="0E2A47"/>
                </a:solidFill>
              </a:rPr>
              <a:t>FRONTEND</a:t>
            </a:r>
            <a:endParaRPr sz="1400">
              <a:solidFill>
                <a:srgbClr val="0E2A47"/>
              </a:solidFill>
            </a:endParaRPr>
          </a:p>
        </p:txBody>
      </p:sp>
      <p:sp>
        <p:nvSpPr>
          <p:cNvPr id="626" name="Google Shape;626;p31"/>
          <p:cNvSpPr txBox="1"/>
          <p:nvPr>
            <p:ph idx="4294967295" type="subTitle"/>
          </p:nvPr>
        </p:nvSpPr>
        <p:spPr>
          <a:xfrm>
            <a:off x="3821025" y="1786825"/>
            <a:ext cx="1419300" cy="95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Roboto"/>
              <a:buChar char="●"/>
            </a:pPr>
            <a:r>
              <a:rPr b="1" lang="es" sz="1100">
                <a:latin typeface="Roboto"/>
                <a:ea typeface="Roboto"/>
                <a:cs typeface="Roboto"/>
                <a:sym typeface="Roboto"/>
              </a:rPr>
              <a:t>Tensorflow</a:t>
            </a:r>
            <a:endParaRPr b="1" sz="1100">
              <a:latin typeface="Roboto"/>
              <a:ea typeface="Roboto"/>
              <a:cs typeface="Roboto"/>
              <a:sym typeface="Roboto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Roboto"/>
              <a:buChar char="●"/>
            </a:pPr>
            <a:r>
              <a:rPr b="1" lang="es" sz="1100">
                <a:latin typeface="Roboto"/>
                <a:ea typeface="Roboto"/>
                <a:cs typeface="Roboto"/>
                <a:sym typeface="Roboto"/>
              </a:rPr>
              <a:t>Python</a:t>
            </a:r>
            <a:endParaRPr b="1" sz="1100">
              <a:latin typeface="Roboto"/>
              <a:ea typeface="Roboto"/>
              <a:cs typeface="Roboto"/>
              <a:sym typeface="Roboto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Roboto"/>
              <a:buChar char="●"/>
            </a:pPr>
            <a:r>
              <a:rPr b="1" lang="es" sz="1100">
                <a:latin typeface="Roboto"/>
                <a:ea typeface="Roboto"/>
                <a:cs typeface="Roboto"/>
                <a:sym typeface="Roboto"/>
              </a:rPr>
              <a:t>Flask</a:t>
            </a:r>
            <a:endParaRPr b="1" sz="1100"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627" name="Google Shape;627;p31"/>
          <p:cNvGrpSpPr/>
          <p:nvPr/>
        </p:nvGrpSpPr>
        <p:grpSpPr>
          <a:xfrm>
            <a:off x="4094054" y="2922226"/>
            <a:ext cx="978010" cy="868980"/>
            <a:chOff x="-46422300" y="3936925"/>
            <a:chExt cx="320575" cy="302475"/>
          </a:xfrm>
        </p:grpSpPr>
        <p:sp>
          <p:nvSpPr>
            <p:cNvPr id="628" name="Google Shape;628;p31"/>
            <p:cNvSpPr/>
            <p:nvPr/>
          </p:nvSpPr>
          <p:spPr>
            <a:xfrm>
              <a:off x="-46254550" y="3936925"/>
              <a:ext cx="152825" cy="300900"/>
            </a:xfrm>
            <a:custGeom>
              <a:rect b="b" l="l" r="r" t="t"/>
              <a:pathLst>
                <a:path extrusionOk="0" h="12036" w="6113">
                  <a:moveTo>
                    <a:pt x="1418" y="0"/>
                  </a:moveTo>
                  <a:cubicBezTo>
                    <a:pt x="631" y="0"/>
                    <a:pt x="1" y="630"/>
                    <a:pt x="1" y="1418"/>
                  </a:cubicBezTo>
                  <a:lnTo>
                    <a:pt x="1" y="10617"/>
                  </a:lnTo>
                  <a:cubicBezTo>
                    <a:pt x="1" y="11405"/>
                    <a:pt x="631" y="12035"/>
                    <a:pt x="1418" y="12035"/>
                  </a:cubicBezTo>
                  <a:cubicBezTo>
                    <a:pt x="2332" y="12035"/>
                    <a:pt x="3120" y="11405"/>
                    <a:pt x="3403" y="10554"/>
                  </a:cubicBezTo>
                  <a:lnTo>
                    <a:pt x="3403" y="10554"/>
                  </a:lnTo>
                  <a:cubicBezTo>
                    <a:pt x="3309" y="10554"/>
                    <a:pt x="3246" y="10617"/>
                    <a:pt x="3151" y="10617"/>
                  </a:cubicBezTo>
                  <a:cubicBezTo>
                    <a:pt x="2332" y="10617"/>
                    <a:pt x="1513" y="10302"/>
                    <a:pt x="914" y="9672"/>
                  </a:cubicBezTo>
                  <a:cubicBezTo>
                    <a:pt x="788" y="9546"/>
                    <a:pt x="788" y="9294"/>
                    <a:pt x="914" y="9137"/>
                  </a:cubicBezTo>
                  <a:cubicBezTo>
                    <a:pt x="1024" y="9095"/>
                    <a:pt x="1128" y="9072"/>
                    <a:pt x="1221" y="9072"/>
                  </a:cubicBezTo>
                  <a:cubicBezTo>
                    <a:pt x="1341" y="9072"/>
                    <a:pt x="1442" y="9111"/>
                    <a:pt x="1513" y="9200"/>
                  </a:cubicBezTo>
                  <a:cubicBezTo>
                    <a:pt x="1998" y="9685"/>
                    <a:pt x="2614" y="9906"/>
                    <a:pt x="3224" y="9906"/>
                  </a:cubicBezTo>
                  <a:cubicBezTo>
                    <a:pt x="4477" y="9906"/>
                    <a:pt x="5703" y="8971"/>
                    <a:pt x="5703" y="7467"/>
                  </a:cubicBezTo>
                  <a:cubicBezTo>
                    <a:pt x="5703" y="7215"/>
                    <a:pt x="5672" y="6994"/>
                    <a:pt x="5609" y="6742"/>
                  </a:cubicBezTo>
                  <a:cubicBezTo>
                    <a:pt x="5010" y="7372"/>
                    <a:pt x="4191" y="7814"/>
                    <a:pt x="3246" y="7814"/>
                  </a:cubicBezTo>
                  <a:cubicBezTo>
                    <a:pt x="3025" y="7814"/>
                    <a:pt x="2868" y="7656"/>
                    <a:pt x="2868" y="7467"/>
                  </a:cubicBezTo>
                  <a:cubicBezTo>
                    <a:pt x="2868" y="7246"/>
                    <a:pt x="3025" y="7089"/>
                    <a:pt x="3246" y="7089"/>
                  </a:cubicBezTo>
                  <a:cubicBezTo>
                    <a:pt x="4065" y="7089"/>
                    <a:pt x="4821" y="6679"/>
                    <a:pt x="5231" y="6049"/>
                  </a:cubicBezTo>
                  <a:cubicBezTo>
                    <a:pt x="6113" y="4789"/>
                    <a:pt x="5640" y="3088"/>
                    <a:pt x="4254" y="2426"/>
                  </a:cubicBezTo>
                  <a:cubicBezTo>
                    <a:pt x="4128" y="3844"/>
                    <a:pt x="2931" y="4978"/>
                    <a:pt x="1450" y="4978"/>
                  </a:cubicBezTo>
                  <a:cubicBezTo>
                    <a:pt x="1261" y="4978"/>
                    <a:pt x="1103" y="4821"/>
                    <a:pt x="1103" y="4632"/>
                  </a:cubicBezTo>
                  <a:cubicBezTo>
                    <a:pt x="1103" y="4411"/>
                    <a:pt x="1261" y="4253"/>
                    <a:pt x="1450" y="4253"/>
                  </a:cubicBezTo>
                  <a:cubicBezTo>
                    <a:pt x="2616" y="4253"/>
                    <a:pt x="3561" y="3308"/>
                    <a:pt x="3561" y="2174"/>
                  </a:cubicBezTo>
                  <a:lnTo>
                    <a:pt x="3561" y="2143"/>
                  </a:lnTo>
                  <a:cubicBezTo>
                    <a:pt x="3561" y="945"/>
                    <a:pt x="2616" y="0"/>
                    <a:pt x="1418" y="0"/>
                  </a:cubicBezTo>
                  <a:close/>
                </a:path>
              </a:pathLst>
            </a:custGeom>
            <a:solidFill>
              <a:srgbClr val="0E2A4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" name="Google Shape;629;p31"/>
            <p:cNvSpPr/>
            <p:nvPr/>
          </p:nvSpPr>
          <p:spPr>
            <a:xfrm>
              <a:off x="-46422300" y="3938500"/>
              <a:ext cx="152025" cy="300900"/>
            </a:xfrm>
            <a:custGeom>
              <a:rect b="b" l="l" r="r" t="t"/>
              <a:pathLst>
                <a:path extrusionOk="0" h="12036" w="6081">
                  <a:moveTo>
                    <a:pt x="4726" y="0"/>
                  </a:moveTo>
                  <a:cubicBezTo>
                    <a:pt x="3529" y="0"/>
                    <a:pt x="2584" y="977"/>
                    <a:pt x="2584" y="2111"/>
                  </a:cubicBezTo>
                  <a:lnTo>
                    <a:pt x="2584" y="2143"/>
                  </a:lnTo>
                  <a:cubicBezTo>
                    <a:pt x="2584" y="3308"/>
                    <a:pt x="3529" y="4253"/>
                    <a:pt x="4663" y="4253"/>
                  </a:cubicBezTo>
                  <a:cubicBezTo>
                    <a:pt x="4883" y="4253"/>
                    <a:pt x="5041" y="4411"/>
                    <a:pt x="5041" y="4600"/>
                  </a:cubicBezTo>
                  <a:cubicBezTo>
                    <a:pt x="5041" y="4789"/>
                    <a:pt x="4883" y="4947"/>
                    <a:pt x="4663" y="4947"/>
                  </a:cubicBezTo>
                  <a:cubicBezTo>
                    <a:pt x="3214" y="4947"/>
                    <a:pt x="2048" y="3812"/>
                    <a:pt x="1890" y="2395"/>
                  </a:cubicBezTo>
                  <a:cubicBezTo>
                    <a:pt x="441" y="3056"/>
                    <a:pt x="0" y="4758"/>
                    <a:pt x="882" y="6018"/>
                  </a:cubicBezTo>
                  <a:cubicBezTo>
                    <a:pt x="1323" y="6648"/>
                    <a:pt x="2111" y="7057"/>
                    <a:pt x="2930" y="7057"/>
                  </a:cubicBezTo>
                  <a:cubicBezTo>
                    <a:pt x="3151" y="7057"/>
                    <a:pt x="3277" y="7215"/>
                    <a:pt x="3277" y="7435"/>
                  </a:cubicBezTo>
                  <a:cubicBezTo>
                    <a:pt x="3277" y="7625"/>
                    <a:pt x="3151" y="7782"/>
                    <a:pt x="2930" y="7782"/>
                  </a:cubicBezTo>
                  <a:cubicBezTo>
                    <a:pt x="1985" y="7782"/>
                    <a:pt x="1166" y="7341"/>
                    <a:pt x="567" y="6711"/>
                  </a:cubicBezTo>
                  <a:cubicBezTo>
                    <a:pt x="504" y="6963"/>
                    <a:pt x="441" y="7183"/>
                    <a:pt x="441" y="7435"/>
                  </a:cubicBezTo>
                  <a:cubicBezTo>
                    <a:pt x="441" y="8940"/>
                    <a:pt x="1695" y="9874"/>
                    <a:pt x="2958" y="9874"/>
                  </a:cubicBezTo>
                  <a:cubicBezTo>
                    <a:pt x="3572" y="9874"/>
                    <a:pt x="4188" y="9653"/>
                    <a:pt x="4663" y="9168"/>
                  </a:cubicBezTo>
                  <a:cubicBezTo>
                    <a:pt x="4726" y="9105"/>
                    <a:pt x="4813" y="9074"/>
                    <a:pt x="4903" y="9074"/>
                  </a:cubicBezTo>
                  <a:cubicBezTo>
                    <a:pt x="4994" y="9074"/>
                    <a:pt x="5088" y="9105"/>
                    <a:pt x="5167" y="9168"/>
                  </a:cubicBezTo>
                  <a:cubicBezTo>
                    <a:pt x="5293" y="9263"/>
                    <a:pt x="5293" y="9515"/>
                    <a:pt x="5167" y="9672"/>
                  </a:cubicBezTo>
                  <a:cubicBezTo>
                    <a:pt x="4600" y="10271"/>
                    <a:pt x="3812" y="10617"/>
                    <a:pt x="2930" y="10617"/>
                  </a:cubicBezTo>
                  <a:cubicBezTo>
                    <a:pt x="2867" y="10617"/>
                    <a:pt x="2773" y="10617"/>
                    <a:pt x="2710" y="10586"/>
                  </a:cubicBezTo>
                  <a:lnTo>
                    <a:pt x="2710" y="10586"/>
                  </a:lnTo>
                  <a:cubicBezTo>
                    <a:pt x="2962" y="11405"/>
                    <a:pt x="3749" y="12035"/>
                    <a:pt x="4663" y="12035"/>
                  </a:cubicBezTo>
                  <a:cubicBezTo>
                    <a:pt x="5450" y="12035"/>
                    <a:pt x="6081" y="11405"/>
                    <a:pt x="6081" y="10617"/>
                  </a:cubicBezTo>
                  <a:lnTo>
                    <a:pt x="6081" y="1450"/>
                  </a:lnTo>
                  <a:cubicBezTo>
                    <a:pt x="6081" y="599"/>
                    <a:pt x="5450" y="0"/>
                    <a:pt x="4726" y="0"/>
                  </a:cubicBezTo>
                  <a:close/>
                </a:path>
              </a:pathLst>
            </a:custGeom>
            <a:solidFill>
              <a:srgbClr val="0E2A4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30" name="Google Shape;630;p31"/>
          <p:cNvGrpSpPr/>
          <p:nvPr/>
        </p:nvGrpSpPr>
        <p:grpSpPr>
          <a:xfrm>
            <a:off x="7064409" y="2330644"/>
            <a:ext cx="437539" cy="481886"/>
            <a:chOff x="-34408675" y="3202075"/>
            <a:chExt cx="295375" cy="291875"/>
          </a:xfrm>
        </p:grpSpPr>
        <p:sp>
          <p:nvSpPr>
            <p:cNvPr id="631" name="Google Shape;631;p31"/>
            <p:cNvSpPr/>
            <p:nvPr/>
          </p:nvSpPr>
          <p:spPr>
            <a:xfrm>
              <a:off x="-34274775" y="3202075"/>
              <a:ext cx="161475" cy="161475"/>
            </a:xfrm>
            <a:custGeom>
              <a:rect b="b" l="l" r="r" t="t"/>
              <a:pathLst>
                <a:path extrusionOk="0" h="6459" w="6459">
                  <a:moveTo>
                    <a:pt x="3718" y="0"/>
                  </a:moveTo>
                  <a:cubicBezTo>
                    <a:pt x="3560" y="0"/>
                    <a:pt x="3434" y="63"/>
                    <a:pt x="3403" y="189"/>
                  </a:cubicBezTo>
                  <a:cubicBezTo>
                    <a:pt x="3340" y="315"/>
                    <a:pt x="3340" y="473"/>
                    <a:pt x="3466" y="536"/>
                  </a:cubicBezTo>
                  <a:lnTo>
                    <a:pt x="4190" y="1261"/>
                  </a:lnTo>
                  <a:lnTo>
                    <a:pt x="1260" y="4159"/>
                  </a:lnTo>
                  <a:lnTo>
                    <a:pt x="567" y="3466"/>
                  </a:lnTo>
                  <a:cubicBezTo>
                    <a:pt x="496" y="3395"/>
                    <a:pt x="390" y="3360"/>
                    <a:pt x="288" y="3360"/>
                  </a:cubicBezTo>
                  <a:cubicBezTo>
                    <a:pt x="254" y="3360"/>
                    <a:pt x="221" y="3363"/>
                    <a:pt x="189" y="3371"/>
                  </a:cubicBezTo>
                  <a:cubicBezTo>
                    <a:pt x="95" y="3403"/>
                    <a:pt x="0" y="3560"/>
                    <a:pt x="0" y="3686"/>
                  </a:cubicBezTo>
                  <a:lnTo>
                    <a:pt x="0" y="6081"/>
                  </a:lnTo>
                  <a:cubicBezTo>
                    <a:pt x="0" y="6301"/>
                    <a:pt x="158" y="6459"/>
                    <a:pt x="347" y="6459"/>
                  </a:cubicBezTo>
                  <a:lnTo>
                    <a:pt x="2773" y="6459"/>
                  </a:lnTo>
                  <a:cubicBezTo>
                    <a:pt x="2930" y="6459"/>
                    <a:pt x="3025" y="6364"/>
                    <a:pt x="3088" y="6238"/>
                  </a:cubicBezTo>
                  <a:cubicBezTo>
                    <a:pt x="3119" y="6144"/>
                    <a:pt x="3119" y="5986"/>
                    <a:pt x="2993" y="5892"/>
                  </a:cubicBezTo>
                  <a:lnTo>
                    <a:pt x="2300" y="5199"/>
                  </a:lnTo>
                  <a:lnTo>
                    <a:pt x="5198" y="2269"/>
                  </a:lnTo>
                  <a:lnTo>
                    <a:pt x="5923" y="2993"/>
                  </a:lnTo>
                  <a:cubicBezTo>
                    <a:pt x="5969" y="3039"/>
                    <a:pt x="6066" y="3069"/>
                    <a:pt x="6164" y="3069"/>
                  </a:cubicBezTo>
                  <a:cubicBezTo>
                    <a:pt x="6200" y="3069"/>
                    <a:pt x="6236" y="3065"/>
                    <a:pt x="6270" y="3056"/>
                  </a:cubicBezTo>
                  <a:cubicBezTo>
                    <a:pt x="6396" y="3025"/>
                    <a:pt x="6459" y="2867"/>
                    <a:pt x="6459" y="2741"/>
                  </a:cubicBezTo>
                  <a:lnTo>
                    <a:pt x="6459" y="347"/>
                  </a:lnTo>
                  <a:cubicBezTo>
                    <a:pt x="6459" y="158"/>
                    <a:pt x="6301" y="0"/>
                    <a:pt x="6112" y="0"/>
                  </a:cubicBezTo>
                  <a:close/>
                </a:path>
              </a:pathLst>
            </a:custGeom>
            <a:solidFill>
              <a:srgbClr val="0E2A4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" name="Google Shape;632;p31"/>
            <p:cNvSpPr/>
            <p:nvPr/>
          </p:nvSpPr>
          <p:spPr>
            <a:xfrm>
              <a:off x="-34378750" y="3263175"/>
              <a:ext cx="76425" cy="73600"/>
            </a:xfrm>
            <a:custGeom>
              <a:rect b="b" l="l" r="r" t="t"/>
              <a:pathLst>
                <a:path extrusionOk="0" h="2944" w="3057">
                  <a:moveTo>
                    <a:pt x="970" y="1"/>
                  </a:moveTo>
                  <a:cubicBezTo>
                    <a:pt x="685" y="1"/>
                    <a:pt x="405" y="114"/>
                    <a:pt x="221" y="297"/>
                  </a:cubicBezTo>
                  <a:lnTo>
                    <a:pt x="1" y="549"/>
                  </a:lnTo>
                  <a:lnTo>
                    <a:pt x="2395" y="2944"/>
                  </a:lnTo>
                  <a:lnTo>
                    <a:pt x="2678" y="2755"/>
                  </a:lnTo>
                  <a:cubicBezTo>
                    <a:pt x="3056" y="2345"/>
                    <a:pt x="3056" y="1683"/>
                    <a:pt x="2678" y="1274"/>
                  </a:cubicBezTo>
                  <a:lnTo>
                    <a:pt x="1670" y="297"/>
                  </a:lnTo>
                  <a:cubicBezTo>
                    <a:pt x="1478" y="90"/>
                    <a:pt x="1222" y="1"/>
                    <a:pt x="970" y="1"/>
                  </a:cubicBezTo>
                  <a:close/>
                </a:path>
              </a:pathLst>
            </a:custGeom>
            <a:solidFill>
              <a:srgbClr val="0E2A4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" name="Google Shape;633;p31"/>
            <p:cNvSpPr/>
            <p:nvPr/>
          </p:nvSpPr>
          <p:spPr>
            <a:xfrm>
              <a:off x="-34250375" y="3392300"/>
              <a:ext cx="77225" cy="74425"/>
            </a:xfrm>
            <a:custGeom>
              <a:rect b="b" l="l" r="r" t="t"/>
              <a:pathLst>
                <a:path extrusionOk="0" h="2977" w="3089">
                  <a:moveTo>
                    <a:pt x="999" y="0"/>
                  </a:moveTo>
                  <a:cubicBezTo>
                    <a:pt x="787" y="0"/>
                    <a:pt x="577" y="66"/>
                    <a:pt x="410" y="205"/>
                  </a:cubicBezTo>
                  <a:cubicBezTo>
                    <a:pt x="379" y="205"/>
                    <a:pt x="316" y="268"/>
                    <a:pt x="284" y="299"/>
                  </a:cubicBezTo>
                  <a:lnTo>
                    <a:pt x="1" y="583"/>
                  </a:lnTo>
                  <a:lnTo>
                    <a:pt x="2427" y="2977"/>
                  </a:lnTo>
                  <a:lnTo>
                    <a:pt x="2679" y="2693"/>
                  </a:lnTo>
                  <a:cubicBezTo>
                    <a:pt x="3088" y="2315"/>
                    <a:pt x="3088" y="1622"/>
                    <a:pt x="2679" y="1244"/>
                  </a:cubicBezTo>
                  <a:lnTo>
                    <a:pt x="1734" y="299"/>
                  </a:lnTo>
                  <a:cubicBezTo>
                    <a:pt x="1540" y="105"/>
                    <a:pt x="1267" y="0"/>
                    <a:pt x="999" y="0"/>
                  </a:cubicBezTo>
                  <a:close/>
                </a:path>
              </a:pathLst>
            </a:custGeom>
            <a:solidFill>
              <a:srgbClr val="0E2A4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" name="Google Shape;634;p31"/>
            <p:cNvSpPr/>
            <p:nvPr/>
          </p:nvSpPr>
          <p:spPr>
            <a:xfrm>
              <a:off x="-34408675" y="3290275"/>
              <a:ext cx="207150" cy="203675"/>
            </a:xfrm>
            <a:custGeom>
              <a:rect b="b" l="l" r="r" t="t"/>
              <a:pathLst>
                <a:path extrusionOk="0" h="8147" w="8286">
                  <a:moveTo>
                    <a:pt x="725" y="1"/>
                  </a:moveTo>
                  <a:cubicBezTo>
                    <a:pt x="95" y="631"/>
                    <a:pt x="0" y="1387"/>
                    <a:pt x="284" y="2017"/>
                  </a:cubicBezTo>
                  <a:cubicBezTo>
                    <a:pt x="1387" y="4223"/>
                    <a:pt x="3938" y="6774"/>
                    <a:pt x="6270" y="7972"/>
                  </a:cubicBezTo>
                  <a:cubicBezTo>
                    <a:pt x="6499" y="8086"/>
                    <a:pt x="6745" y="8147"/>
                    <a:pt x="6996" y="8147"/>
                  </a:cubicBezTo>
                  <a:cubicBezTo>
                    <a:pt x="7434" y="8147"/>
                    <a:pt x="7886" y="7963"/>
                    <a:pt x="8286" y="7562"/>
                  </a:cubicBezTo>
                  <a:lnTo>
                    <a:pt x="725" y="1"/>
                  </a:lnTo>
                  <a:close/>
                </a:path>
              </a:pathLst>
            </a:custGeom>
            <a:solidFill>
              <a:srgbClr val="0E2A4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35" name="Google Shape;635;p31"/>
          <p:cNvSpPr txBox="1"/>
          <p:nvPr>
            <p:ph idx="4294967295" type="subTitle"/>
          </p:nvPr>
        </p:nvSpPr>
        <p:spPr>
          <a:xfrm>
            <a:off x="6516325" y="3675375"/>
            <a:ext cx="1419300" cy="44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Roboto"/>
              <a:buChar char="●"/>
            </a:pPr>
            <a:r>
              <a:rPr b="1" lang="es" sz="1100">
                <a:latin typeface="Roboto"/>
                <a:ea typeface="Roboto"/>
                <a:cs typeface="Roboto"/>
                <a:sym typeface="Roboto"/>
              </a:rPr>
              <a:t>Spotify API</a:t>
            </a:r>
            <a:endParaRPr b="1" sz="1100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39" name="Shape 6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0" name="Google Shape;640;p32"/>
          <p:cNvSpPr txBox="1"/>
          <p:nvPr>
            <p:ph type="ctrTitle"/>
          </p:nvPr>
        </p:nvSpPr>
        <p:spPr>
          <a:xfrm>
            <a:off x="4893700" y="1737500"/>
            <a:ext cx="3530400" cy="606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Future Work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641" name="Google Shape;641;p32"/>
          <p:cNvSpPr txBox="1"/>
          <p:nvPr>
            <p:ph idx="1" type="subTitle"/>
          </p:nvPr>
        </p:nvSpPr>
        <p:spPr>
          <a:xfrm>
            <a:off x="4979350" y="2477350"/>
            <a:ext cx="3457500" cy="142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700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rPr>
              <a:t>TunExpo for Mobile</a:t>
            </a:r>
            <a:endParaRPr b="1" sz="1700">
              <a:solidFill>
                <a:schemeClr val="accen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642" name="Google Shape;642;p32"/>
          <p:cNvCxnSpPr/>
          <p:nvPr/>
        </p:nvCxnSpPr>
        <p:spPr>
          <a:xfrm>
            <a:off x="4979350" y="2275300"/>
            <a:ext cx="4448400" cy="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43" name="Google Shape;643;p32"/>
          <p:cNvSpPr/>
          <p:nvPr/>
        </p:nvSpPr>
        <p:spPr>
          <a:xfrm>
            <a:off x="1696303" y="1562901"/>
            <a:ext cx="1608936" cy="2575987"/>
          </a:xfrm>
          <a:custGeom>
            <a:rect b="b" l="l" r="r" t="t"/>
            <a:pathLst>
              <a:path extrusionOk="0" fill="none" h="145536" w="78009">
                <a:moveTo>
                  <a:pt x="9069" y="1"/>
                </a:moveTo>
                <a:lnTo>
                  <a:pt x="68940" y="1"/>
                </a:lnTo>
                <a:cubicBezTo>
                  <a:pt x="73962" y="1"/>
                  <a:pt x="78008" y="4096"/>
                  <a:pt x="78008" y="9118"/>
                </a:cubicBezTo>
                <a:lnTo>
                  <a:pt x="78008" y="136418"/>
                </a:lnTo>
                <a:cubicBezTo>
                  <a:pt x="78008" y="141440"/>
                  <a:pt x="73962" y="145535"/>
                  <a:pt x="68940" y="145535"/>
                </a:cubicBezTo>
                <a:lnTo>
                  <a:pt x="9069" y="145535"/>
                </a:lnTo>
                <a:cubicBezTo>
                  <a:pt x="4047" y="145535"/>
                  <a:pt x="0" y="141440"/>
                  <a:pt x="0" y="136418"/>
                </a:cubicBezTo>
                <a:lnTo>
                  <a:pt x="0" y="9118"/>
                </a:lnTo>
                <a:cubicBezTo>
                  <a:pt x="0" y="4096"/>
                  <a:pt x="4047" y="1"/>
                  <a:pt x="9069" y="1"/>
                </a:cubicBezTo>
                <a:close/>
              </a:path>
            </a:pathLst>
          </a:custGeom>
          <a:noFill/>
          <a:ln cap="flat" cmpd="sng" w="30475">
            <a:solidFill>
              <a:schemeClr val="accent1"/>
            </a:solidFill>
            <a:prstDash val="solid"/>
            <a:miter lim="48755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4" name="Google Shape;644;p32"/>
          <p:cNvSpPr/>
          <p:nvPr/>
        </p:nvSpPr>
        <p:spPr>
          <a:xfrm>
            <a:off x="1848156" y="1767437"/>
            <a:ext cx="1304243" cy="2054740"/>
          </a:xfrm>
          <a:custGeom>
            <a:rect b="b" l="l" r="r" t="t"/>
            <a:pathLst>
              <a:path extrusionOk="0" h="116087" w="63236">
                <a:moveTo>
                  <a:pt x="2682" y="1"/>
                </a:moveTo>
                <a:cubicBezTo>
                  <a:pt x="1219" y="1"/>
                  <a:pt x="0" y="1171"/>
                  <a:pt x="0" y="2682"/>
                </a:cubicBezTo>
                <a:lnTo>
                  <a:pt x="0" y="113405"/>
                </a:lnTo>
                <a:cubicBezTo>
                  <a:pt x="0" y="114917"/>
                  <a:pt x="1219" y="116087"/>
                  <a:pt x="2682" y="116087"/>
                </a:cubicBezTo>
                <a:lnTo>
                  <a:pt x="60554" y="116087"/>
                </a:lnTo>
                <a:cubicBezTo>
                  <a:pt x="62066" y="116087"/>
                  <a:pt x="63236" y="114917"/>
                  <a:pt x="63236" y="113405"/>
                </a:cubicBezTo>
                <a:lnTo>
                  <a:pt x="63236" y="2682"/>
                </a:lnTo>
                <a:cubicBezTo>
                  <a:pt x="63236" y="1171"/>
                  <a:pt x="62066" y="1"/>
                  <a:pt x="60554" y="1"/>
                </a:cubicBezTo>
                <a:close/>
              </a:path>
            </a:pathLst>
          </a:custGeom>
          <a:gradFill>
            <a:gsLst>
              <a:gs pos="0">
                <a:srgbClr val="052643">
                  <a:alpha val="53460"/>
                </a:srgbClr>
              </a:gs>
              <a:gs pos="100000">
                <a:srgbClr val="041523">
                  <a:alpha val="53460"/>
                </a:srgbClr>
              </a:gs>
            </a:gsLst>
            <a:path path="circle">
              <a:fillToRect b="50%" l="50%" r="50%" t="50%"/>
            </a:path>
            <a:tileRect/>
          </a:gradFill>
          <a:ln cap="flat" cmpd="sng" w="30475">
            <a:solidFill>
              <a:schemeClr val="accent1"/>
            </a:solidFill>
            <a:prstDash val="solid"/>
            <a:miter lim="48755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5" name="Google Shape;645;p32"/>
          <p:cNvSpPr/>
          <p:nvPr/>
        </p:nvSpPr>
        <p:spPr>
          <a:xfrm>
            <a:off x="2346950" y="3873204"/>
            <a:ext cx="268517" cy="197373"/>
          </a:xfrm>
          <a:custGeom>
            <a:rect b="b" l="l" r="r" t="t"/>
            <a:pathLst>
              <a:path extrusionOk="0" h="11151" w="13019">
                <a:moveTo>
                  <a:pt x="7460" y="1"/>
                </a:moveTo>
                <a:cubicBezTo>
                  <a:pt x="2487" y="1"/>
                  <a:pt x="1" y="5997"/>
                  <a:pt x="3511" y="9508"/>
                </a:cubicBezTo>
                <a:cubicBezTo>
                  <a:pt x="4646" y="10643"/>
                  <a:pt x="6041" y="11151"/>
                  <a:pt x="7409" y="11151"/>
                </a:cubicBezTo>
                <a:cubicBezTo>
                  <a:pt x="10272" y="11151"/>
                  <a:pt x="13018" y="8924"/>
                  <a:pt x="13018" y="5559"/>
                </a:cubicBezTo>
                <a:cubicBezTo>
                  <a:pt x="13018" y="2487"/>
                  <a:pt x="10532" y="1"/>
                  <a:pt x="7460" y="1"/>
                </a:cubicBezTo>
                <a:close/>
              </a:path>
            </a:pathLst>
          </a:custGeom>
          <a:gradFill>
            <a:gsLst>
              <a:gs pos="0">
                <a:srgbClr val="052643"/>
              </a:gs>
              <a:gs pos="100000">
                <a:srgbClr val="041523"/>
              </a:gs>
            </a:gsLst>
            <a:path path="circle">
              <a:fillToRect b="50%" l="50%" r="50%" t="50%"/>
            </a:path>
            <a:tileRect/>
          </a:gradFill>
          <a:ln cap="flat" cmpd="sng" w="30475">
            <a:solidFill>
              <a:schemeClr val="accent1"/>
            </a:solidFill>
            <a:prstDash val="solid"/>
            <a:miter lim="48755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6" name="Google Shape;646;p32"/>
          <p:cNvSpPr/>
          <p:nvPr/>
        </p:nvSpPr>
        <p:spPr>
          <a:xfrm>
            <a:off x="2340927" y="1643176"/>
            <a:ext cx="319791" cy="44887"/>
          </a:xfrm>
          <a:custGeom>
            <a:rect b="b" l="l" r="r" t="t"/>
            <a:pathLst>
              <a:path extrusionOk="0" h="2536" w="15505">
                <a:moveTo>
                  <a:pt x="1317" y="0"/>
                </a:moveTo>
                <a:cubicBezTo>
                  <a:pt x="585" y="0"/>
                  <a:pt x="0" y="536"/>
                  <a:pt x="0" y="1268"/>
                </a:cubicBezTo>
                <a:cubicBezTo>
                  <a:pt x="0" y="1950"/>
                  <a:pt x="585" y="2535"/>
                  <a:pt x="1317" y="2535"/>
                </a:cubicBezTo>
                <a:lnTo>
                  <a:pt x="14188" y="2535"/>
                </a:lnTo>
                <a:cubicBezTo>
                  <a:pt x="14919" y="2535"/>
                  <a:pt x="15456" y="1950"/>
                  <a:pt x="15504" y="1268"/>
                </a:cubicBezTo>
                <a:cubicBezTo>
                  <a:pt x="15456" y="536"/>
                  <a:pt x="14919" y="0"/>
                  <a:pt x="14188" y="0"/>
                </a:cubicBezTo>
                <a:close/>
              </a:path>
            </a:pathLst>
          </a:custGeom>
          <a:solidFill>
            <a:srgbClr val="161234"/>
          </a:solidFill>
          <a:ln cap="flat" cmpd="sng" w="30475">
            <a:solidFill>
              <a:schemeClr val="accent1"/>
            </a:solidFill>
            <a:prstDash val="solid"/>
            <a:miter lim="48755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052643"/>
            </a:gs>
            <a:gs pos="100000">
              <a:srgbClr val="041523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650" name="Shape 6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1" name="Google Shape;651;p33"/>
          <p:cNvSpPr txBox="1"/>
          <p:nvPr>
            <p:ph type="ctrTitle"/>
          </p:nvPr>
        </p:nvSpPr>
        <p:spPr>
          <a:xfrm>
            <a:off x="3986575" y="1429225"/>
            <a:ext cx="3578100" cy="606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THANK YOU!</a:t>
            </a:r>
            <a:endParaRPr/>
          </a:p>
        </p:txBody>
      </p:sp>
      <p:grpSp>
        <p:nvGrpSpPr>
          <p:cNvPr id="652" name="Google Shape;652;p33"/>
          <p:cNvGrpSpPr/>
          <p:nvPr/>
        </p:nvGrpSpPr>
        <p:grpSpPr>
          <a:xfrm flipH="1">
            <a:off x="-4531426" y="-117297"/>
            <a:ext cx="7324051" cy="5378088"/>
            <a:chOff x="238125" y="262775"/>
            <a:chExt cx="7092825" cy="5151425"/>
          </a:xfrm>
        </p:grpSpPr>
        <p:sp>
          <p:nvSpPr>
            <p:cNvPr id="653" name="Google Shape;653;p33"/>
            <p:cNvSpPr/>
            <p:nvPr/>
          </p:nvSpPr>
          <p:spPr>
            <a:xfrm>
              <a:off x="4565450" y="4835675"/>
              <a:ext cx="850200" cy="445800"/>
            </a:xfrm>
            <a:custGeom>
              <a:rect b="b" l="l" r="r" t="t"/>
              <a:pathLst>
                <a:path extrusionOk="0" h="17832" w="34008">
                  <a:moveTo>
                    <a:pt x="4203" y="0"/>
                  </a:moveTo>
                  <a:cubicBezTo>
                    <a:pt x="1847" y="0"/>
                    <a:pt x="0" y="1847"/>
                    <a:pt x="0" y="4203"/>
                  </a:cubicBezTo>
                  <a:lnTo>
                    <a:pt x="0" y="13629"/>
                  </a:lnTo>
                  <a:cubicBezTo>
                    <a:pt x="0" y="15921"/>
                    <a:pt x="1847" y="17832"/>
                    <a:pt x="4203" y="17832"/>
                  </a:cubicBezTo>
                  <a:lnTo>
                    <a:pt x="29804" y="17832"/>
                  </a:lnTo>
                  <a:cubicBezTo>
                    <a:pt x="32160" y="17832"/>
                    <a:pt x="34007" y="15921"/>
                    <a:pt x="34007" y="13629"/>
                  </a:cubicBezTo>
                  <a:lnTo>
                    <a:pt x="34007" y="4203"/>
                  </a:lnTo>
                  <a:cubicBezTo>
                    <a:pt x="34007" y="1847"/>
                    <a:pt x="32160" y="0"/>
                    <a:pt x="2980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" name="Google Shape;654;p33"/>
            <p:cNvSpPr/>
            <p:nvPr/>
          </p:nvSpPr>
          <p:spPr>
            <a:xfrm>
              <a:off x="5848675" y="1425000"/>
              <a:ext cx="423525" cy="132575"/>
            </a:xfrm>
            <a:custGeom>
              <a:rect b="b" l="l" r="r" t="t"/>
              <a:pathLst>
                <a:path extrusionOk="0" h="5303" w="16941">
                  <a:moveTo>
                    <a:pt x="8470" y="0"/>
                  </a:moveTo>
                  <a:cubicBezTo>
                    <a:pt x="5413" y="0"/>
                    <a:pt x="2357" y="1131"/>
                    <a:pt x="0" y="3392"/>
                  </a:cubicBezTo>
                  <a:lnTo>
                    <a:pt x="1783" y="5302"/>
                  </a:lnTo>
                  <a:cubicBezTo>
                    <a:pt x="3662" y="3487"/>
                    <a:pt x="6082" y="2580"/>
                    <a:pt x="8502" y="2580"/>
                  </a:cubicBezTo>
                  <a:cubicBezTo>
                    <a:pt x="10922" y="2580"/>
                    <a:pt x="13342" y="3487"/>
                    <a:pt x="15221" y="5302"/>
                  </a:cubicBezTo>
                  <a:lnTo>
                    <a:pt x="16940" y="3392"/>
                  </a:lnTo>
                  <a:cubicBezTo>
                    <a:pt x="14584" y="1131"/>
                    <a:pt x="11527" y="0"/>
                    <a:pt x="847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" name="Google Shape;655;p33"/>
            <p:cNvSpPr/>
            <p:nvPr/>
          </p:nvSpPr>
          <p:spPr>
            <a:xfrm>
              <a:off x="5941025" y="1557925"/>
              <a:ext cx="238825" cy="95175"/>
            </a:xfrm>
            <a:custGeom>
              <a:rect b="b" l="l" r="r" t="t"/>
              <a:pathLst>
                <a:path extrusionOk="0" h="3807" w="9553">
                  <a:moveTo>
                    <a:pt x="4752" y="1"/>
                  </a:moveTo>
                  <a:cubicBezTo>
                    <a:pt x="3025" y="1"/>
                    <a:pt x="1306" y="654"/>
                    <a:pt x="0" y="1959"/>
                  </a:cubicBezTo>
                  <a:lnTo>
                    <a:pt x="1783" y="3806"/>
                  </a:lnTo>
                  <a:cubicBezTo>
                    <a:pt x="2611" y="3010"/>
                    <a:pt x="3678" y="2612"/>
                    <a:pt x="4744" y="2612"/>
                  </a:cubicBezTo>
                  <a:cubicBezTo>
                    <a:pt x="5811" y="2612"/>
                    <a:pt x="6878" y="3010"/>
                    <a:pt x="7706" y="3806"/>
                  </a:cubicBezTo>
                  <a:lnTo>
                    <a:pt x="9553" y="1959"/>
                  </a:lnTo>
                  <a:cubicBezTo>
                    <a:pt x="8215" y="654"/>
                    <a:pt x="6480" y="1"/>
                    <a:pt x="475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" name="Google Shape;656;p33"/>
            <p:cNvSpPr/>
            <p:nvPr/>
          </p:nvSpPr>
          <p:spPr>
            <a:xfrm>
              <a:off x="6009475" y="1680125"/>
              <a:ext cx="119425" cy="102525"/>
            </a:xfrm>
            <a:custGeom>
              <a:rect b="b" l="l" r="r" t="t"/>
              <a:pathLst>
                <a:path extrusionOk="0" h="4101" w="4777">
                  <a:moveTo>
                    <a:pt x="2038" y="1"/>
                  </a:moveTo>
                  <a:cubicBezTo>
                    <a:pt x="892" y="1"/>
                    <a:pt x="0" y="892"/>
                    <a:pt x="0" y="2039"/>
                  </a:cubicBezTo>
                  <a:cubicBezTo>
                    <a:pt x="0" y="3288"/>
                    <a:pt x="992" y="4101"/>
                    <a:pt x="2047" y="4101"/>
                  </a:cubicBezTo>
                  <a:cubicBezTo>
                    <a:pt x="2552" y="4101"/>
                    <a:pt x="3071" y="3915"/>
                    <a:pt x="3503" y="3503"/>
                  </a:cubicBezTo>
                  <a:cubicBezTo>
                    <a:pt x="4777" y="2166"/>
                    <a:pt x="3885" y="1"/>
                    <a:pt x="203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" name="Google Shape;657;p33"/>
            <p:cNvSpPr/>
            <p:nvPr/>
          </p:nvSpPr>
          <p:spPr>
            <a:xfrm>
              <a:off x="5753150" y="1286475"/>
              <a:ext cx="614575" cy="170775"/>
            </a:xfrm>
            <a:custGeom>
              <a:rect b="b" l="l" r="r" t="t"/>
              <a:pathLst>
                <a:path extrusionOk="0" h="6831" w="24583">
                  <a:moveTo>
                    <a:pt x="12291" y="1"/>
                  </a:moveTo>
                  <a:cubicBezTo>
                    <a:pt x="7865" y="1"/>
                    <a:pt x="3439" y="1641"/>
                    <a:pt x="0" y="4920"/>
                  </a:cubicBezTo>
                  <a:lnTo>
                    <a:pt x="1783" y="6831"/>
                  </a:lnTo>
                  <a:cubicBezTo>
                    <a:pt x="4713" y="3997"/>
                    <a:pt x="8502" y="2580"/>
                    <a:pt x="12291" y="2580"/>
                  </a:cubicBezTo>
                  <a:cubicBezTo>
                    <a:pt x="16081" y="2580"/>
                    <a:pt x="19870" y="3997"/>
                    <a:pt x="22799" y="6831"/>
                  </a:cubicBezTo>
                  <a:lnTo>
                    <a:pt x="24582" y="4920"/>
                  </a:lnTo>
                  <a:cubicBezTo>
                    <a:pt x="21143" y="1641"/>
                    <a:pt x="16717" y="1"/>
                    <a:pt x="1229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" name="Google Shape;658;p33"/>
            <p:cNvSpPr/>
            <p:nvPr/>
          </p:nvSpPr>
          <p:spPr>
            <a:xfrm>
              <a:off x="1997375" y="1099025"/>
              <a:ext cx="3593400" cy="4136275"/>
            </a:xfrm>
            <a:custGeom>
              <a:rect b="b" l="l" r="r" t="t"/>
              <a:pathLst>
                <a:path extrusionOk="0" h="165451" w="143736">
                  <a:moveTo>
                    <a:pt x="75084" y="96481"/>
                  </a:moveTo>
                  <a:cubicBezTo>
                    <a:pt x="75020" y="96545"/>
                    <a:pt x="74957" y="96609"/>
                    <a:pt x="74893" y="96609"/>
                  </a:cubicBezTo>
                  <a:cubicBezTo>
                    <a:pt x="74957" y="96545"/>
                    <a:pt x="75020" y="96545"/>
                    <a:pt x="75084" y="96481"/>
                  </a:cubicBezTo>
                  <a:close/>
                  <a:moveTo>
                    <a:pt x="74000" y="97376"/>
                  </a:moveTo>
                  <a:cubicBezTo>
                    <a:pt x="73937" y="97501"/>
                    <a:pt x="73874" y="97565"/>
                    <a:pt x="73874" y="97691"/>
                  </a:cubicBezTo>
                  <a:lnTo>
                    <a:pt x="73874" y="97628"/>
                  </a:lnTo>
                  <a:cubicBezTo>
                    <a:pt x="73874" y="97564"/>
                    <a:pt x="73937" y="97501"/>
                    <a:pt x="74000" y="97376"/>
                  </a:cubicBezTo>
                  <a:close/>
                  <a:moveTo>
                    <a:pt x="73618" y="98331"/>
                  </a:moveTo>
                  <a:lnTo>
                    <a:pt x="73618" y="98331"/>
                  </a:lnTo>
                  <a:cubicBezTo>
                    <a:pt x="73556" y="98458"/>
                    <a:pt x="73556" y="98648"/>
                    <a:pt x="73556" y="98838"/>
                  </a:cubicBezTo>
                  <a:lnTo>
                    <a:pt x="73556" y="98774"/>
                  </a:lnTo>
                  <a:cubicBezTo>
                    <a:pt x="73556" y="98648"/>
                    <a:pt x="73556" y="98458"/>
                    <a:pt x="73618" y="98331"/>
                  </a:cubicBezTo>
                  <a:close/>
                  <a:moveTo>
                    <a:pt x="87375" y="108709"/>
                  </a:moveTo>
                  <a:cubicBezTo>
                    <a:pt x="87311" y="108709"/>
                    <a:pt x="87248" y="108772"/>
                    <a:pt x="87184" y="108836"/>
                  </a:cubicBezTo>
                  <a:lnTo>
                    <a:pt x="87120" y="108772"/>
                  </a:lnTo>
                  <a:cubicBezTo>
                    <a:pt x="87184" y="108772"/>
                    <a:pt x="87311" y="108709"/>
                    <a:pt x="87375" y="108709"/>
                  </a:cubicBezTo>
                  <a:close/>
                  <a:moveTo>
                    <a:pt x="86929" y="108836"/>
                  </a:moveTo>
                  <a:cubicBezTo>
                    <a:pt x="86866" y="108900"/>
                    <a:pt x="86802" y="108963"/>
                    <a:pt x="86738" y="108963"/>
                  </a:cubicBezTo>
                  <a:lnTo>
                    <a:pt x="86675" y="108963"/>
                  </a:lnTo>
                  <a:cubicBezTo>
                    <a:pt x="86738" y="108963"/>
                    <a:pt x="86802" y="108900"/>
                    <a:pt x="86929" y="108836"/>
                  </a:cubicBezTo>
                  <a:close/>
                  <a:moveTo>
                    <a:pt x="85783" y="109728"/>
                  </a:moveTo>
                  <a:cubicBezTo>
                    <a:pt x="85783" y="109855"/>
                    <a:pt x="85719" y="109919"/>
                    <a:pt x="85719" y="110046"/>
                  </a:cubicBezTo>
                  <a:lnTo>
                    <a:pt x="85656" y="110046"/>
                  </a:lnTo>
                  <a:cubicBezTo>
                    <a:pt x="85719" y="109919"/>
                    <a:pt x="85719" y="109855"/>
                    <a:pt x="85783" y="109728"/>
                  </a:cubicBezTo>
                  <a:close/>
                  <a:moveTo>
                    <a:pt x="85592" y="110173"/>
                  </a:moveTo>
                  <a:cubicBezTo>
                    <a:pt x="85528" y="110301"/>
                    <a:pt x="85528" y="110428"/>
                    <a:pt x="85528" y="110492"/>
                  </a:cubicBezTo>
                  <a:lnTo>
                    <a:pt x="85465" y="110492"/>
                  </a:lnTo>
                  <a:cubicBezTo>
                    <a:pt x="85465" y="110428"/>
                    <a:pt x="85528" y="110301"/>
                    <a:pt x="85592" y="110173"/>
                  </a:cubicBezTo>
                  <a:close/>
                  <a:moveTo>
                    <a:pt x="85401" y="110683"/>
                  </a:moveTo>
                  <a:cubicBezTo>
                    <a:pt x="85401" y="110810"/>
                    <a:pt x="85401" y="111001"/>
                    <a:pt x="85401" y="111192"/>
                  </a:cubicBezTo>
                  <a:lnTo>
                    <a:pt x="85337" y="111129"/>
                  </a:lnTo>
                  <a:cubicBezTo>
                    <a:pt x="85337" y="111001"/>
                    <a:pt x="85401" y="110810"/>
                    <a:pt x="85401" y="110683"/>
                  </a:cubicBezTo>
                  <a:close/>
                  <a:moveTo>
                    <a:pt x="96291" y="112156"/>
                  </a:moveTo>
                  <a:cubicBezTo>
                    <a:pt x="96294" y="112284"/>
                    <a:pt x="96355" y="112469"/>
                    <a:pt x="96355" y="112593"/>
                  </a:cubicBezTo>
                  <a:lnTo>
                    <a:pt x="96355" y="112657"/>
                  </a:lnTo>
                  <a:cubicBezTo>
                    <a:pt x="96355" y="112470"/>
                    <a:pt x="96294" y="112284"/>
                    <a:pt x="96291" y="112156"/>
                  </a:cubicBezTo>
                  <a:close/>
                  <a:moveTo>
                    <a:pt x="90432" y="113758"/>
                  </a:moveTo>
                  <a:lnTo>
                    <a:pt x="90432" y="113758"/>
                  </a:lnTo>
                  <a:cubicBezTo>
                    <a:pt x="90432" y="113879"/>
                    <a:pt x="90438" y="113997"/>
                    <a:pt x="90559" y="114058"/>
                  </a:cubicBezTo>
                  <a:lnTo>
                    <a:pt x="90559" y="114122"/>
                  </a:lnTo>
                  <a:cubicBezTo>
                    <a:pt x="90438" y="114001"/>
                    <a:pt x="90432" y="113879"/>
                    <a:pt x="90432" y="113758"/>
                  </a:cubicBezTo>
                  <a:close/>
                  <a:moveTo>
                    <a:pt x="91260" y="113740"/>
                  </a:moveTo>
                  <a:cubicBezTo>
                    <a:pt x="91260" y="113994"/>
                    <a:pt x="91132" y="114185"/>
                    <a:pt x="90878" y="114185"/>
                  </a:cubicBezTo>
                  <a:lnTo>
                    <a:pt x="90814" y="114185"/>
                  </a:lnTo>
                  <a:cubicBezTo>
                    <a:pt x="91069" y="114185"/>
                    <a:pt x="91260" y="113994"/>
                    <a:pt x="91260" y="113740"/>
                  </a:cubicBezTo>
                  <a:close/>
                  <a:moveTo>
                    <a:pt x="73556" y="122167"/>
                  </a:moveTo>
                  <a:cubicBezTo>
                    <a:pt x="73556" y="122287"/>
                    <a:pt x="73552" y="122408"/>
                    <a:pt x="73492" y="122528"/>
                  </a:cubicBezTo>
                  <a:lnTo>
                    <a:pt x="73492" y="122464"/>
                  </a:lnTo>
                  <a:cubicBezTo>
                    <a:pt x="73552" y="122404"/>
                    <a:pt x="73556" y="122287"/>
                    <a:pt x="73556" y="122167"/>
                  </a:cubicBezTo>
                  <a:close/>
                  <a:moveTo>
                    <a:pt x="73236" y="122848"/>
                  </a:moveTo>
                  <a:cubicBezTo>
                    <a:pt x="73173" y="122911"/>
                    <a:pt x="73109" y="122974"/>
                    <a:pt x="72983" y="123037"/>
                  </a:cubicBezTo>
                  <a:lnTo>
                    <a:pt x="72983" y="122974"/>
                  </a:lnTo>
                  <a:cubicBezTo>
                    <a:pt x="73109" y="122974"/>
                    <a:pt x="73173" y="122911"/>
                    <a:pt x="73236" y="122848"/>
                  </a:cubicBezTo>
                  <a:close/>
                  <a:moveTo>
                    <a:pt x="142143" y="18914"/>
                  </a:moveTo>
                  <a:lnTo>
                    <a:pt x="142143" y="121891"/>
                  </a:lnTo>
                  <a:cubicBezTo>
                    <a:pt x="142143" y="124884"/>
                    <a:pt x="139660" y="127368"/>
                    <a:pt x="136667" y="127368"/>
                  </a:cubicBezTo>
                  <a:lnTo>
                    <a:pt x="97947" y="127368"/>
                  </a:lnTo>
                  <a:lnTo>
                    <a:pt x="97947" y="117306"/>
                  </a:lnTo>
                  <a:lnTo>
                    <a:pt x="120172" y="117306"/>
                  </a:lnTo>
                  <a:lnTo>
                    <a:pt x="120172" y="115714"/>
                  </a:lnTo>
                  <a:lnTo>
                    <a:pt x="97947" y="115714"/>
                  </a:lnTo>
                  <a:lnTo>
                    <a:pt x="97947" y="112593"/>
                  </a:lnTo>
                  <a:cubicBezTo>
                    <a:pt x="97947" y="112339"/>
                    <a:pt x="97883" y="112084"/>
                    <a:pt x="97819" y="111829"/>
                  </a:cubicBezTo>
                  <a:lnTo>
                    <a:pt x="133673" y="111829"/>
                  </a:lnTo>
                  <a:lnTo>
                    <a:pt x="133673" y="110237"/>
                  </a:lnTo>
                  <a:lnTo>
                    <a:pt x="97119" y="110237"/>
                  </a:lnTo>
                  <a:cubicBezTo>
                    <a:pt x="96355" y="109154"/>
                    <a:pt x="95145" y="108581"/>
                    <a:pt x="93871" y="108581"/>
                  </a:cubicBezTo>
                  <a:lnTo>
                    <a:pt x="93744" y="108581"/>
                  </a:lnTo>
                  <a:cubicBezTo>
                    <a:pt x="92916" y="108581"/>
                    <a:pt x="92152" y="108836"/>
                    <a:pt x="91515" y="109345"/>
                  </a:cubicBezTo>
                  <a:cubicBezTo>
                    <a:pt x="90814" y="108008"/>
                    <a:pt x="89477" y="107180"/>
                    <a:pt x="88012" y="107116"/>
                  </a:cubicBezTo>
                  <a:lnTo>
                    <a:pt x="87885" y="107116"/>
                  </a:lnTo>
                  <a:cubicBezTo>
                    <a:pt x="87120" y="107116"/>
                    <a:pt x="86293" y="107371"/>
                    <a:pt x="85656" y="107817"/>
                  </a:cubicBezTo>
                  <a:cubicBezTo>
                    <a:pt x="84933" y="106371"/>
                    <a:pt x="83472" y="105534"/>
                    <a:pt x="81957" y="105534"/>
                  </a:cubicBezTo>
                  <a:cubicBezTo>
                    <a:pt x="81336" y="105534"/>
                    <a:pt x="80707" y="105674"/>
                    <a:pt x="80115" y="105970"/>
                  </a:cubicBezTo>
                  <a:lnTo>
                    <a:pt x="80115" y="98965"/>
                  </a:lnTo>
                  <a:cubicBezTo>
                    <a:pt x="80115" y="96736"/>
                    <a:pt x="78396" y="94889"/>
                    <a:pt x="76167" y="94762"/>
                  </a:cubicBezTo>
                  <a:lnTo>
                    <a:pt x="76039" y="94762"/>
                  </a:lnTo>
                  <a:cubicBezTo>
                    <a:pt x="73747" y="94762"/>
                    <a:pt x="71964" y="96609"/>
                    <a:pt x="71964" y="98838"/>
                  </a:cubicBezTo>
                  <a:lnTo>
                    <a:pt x="71964" y="121000"/>
                  </a:lnTo>
                  <a:lnTo>
                    <a:pt x="67824" y="118516"/>
                  </a:lnTo>
                  <a:cubicBezTo>
                    <a:pt x="67060" y="118134"/>
                    <a:pt x="66232" y="117879"/>
                    <a:pt x="65404" y="117879"/>
                  </a:cubicBezTo>
                  <a:cubicBezTo>
                    <a:pt x="61647" y="117879"/>
                    <a:pt x="59545" y="122337"/>
                    <a:pt x="62029" y="125203"/>
                  </a:cubicBezTo>
                  <a:lnTo>
                    <a:pt x="62093" y="125266"/>
                  </a:lnTo>
                  <a:lnTo>
                    <a:pt x="62156" y="125266"/>
                  </a:lnTo>
                  <a:lnTo>
                    <a:pt x="64258" y="127368"/>
                  </a:lnTo>
                  <a:lnTo>
                    <a:pt x="7070" y="127368"/>
                  </a:lnTo>
                  <a:cubicBezTo>
                    <a:pt x="4077" y="127368"/>
                    <a:pt x="1593" y="124948"/>
                    <a:pt x="1593" y="121891"/>
                  </a:cubicBezTo>
                  <a:lnTo>
                    <a:pt x="1593" y="18914"/>
                  </a:lnTo>
                  <a:close/>
                  <a:moveTo>
                    <a:pt x="7070" y="0"/>
                  </a:moveTo>
                  <a:cubicBezTo>
                    <a:pt x="3185" y="0"/>
                    <a:pt x="1" y="3184"/>
                    <a:pt x="1" y="7069"/>
                  </a:cubicBezTo>
                  <a:lnTo>
                    <a:pt x="1" y="121891"/>
                  </a:lnTo>
                  <a:cubicBezTo>
                    <a:pt x="1" y="125776"/>
                    <a:pt x="3185" y="128960"/>
                    <a:pt x="7070" y="128960"/>
                  </a:cubicBezTo>
                  <a:lnTo>
                    <a:pt x="65914" y="128960"/>
                  </a:lnTo>
                  <a:lnTo>
                    <a:pt x="73811" y="136666"/>
                  </a:lnTo>
                  <a:cubicBezTo>
                    <a:pt x="74002" y="136857"/>
                    <a:pt x="74129" y="137112"/>
                    <a:pt x="74129" y="137366"/>
                  </a:cubicBezTo>
                  <a:lnTo>
                    <a:pt x="74129" y="143607"/>
                  </a:lnTo>
                  <a:lnTo>
                    <a:pt x="73365" y="143607"/>
                  </a:lnTo>
                  <a:lnTo>
                    <a:pt x="73365" y="163859"/>
                  </a:lnTo>
                  <a:lnTo>
                    <a:pt x="74129" y="163859"/>
                  </a:lnTo>
                  <a:lnTo>
                    <a:pt x="74129" y="165451"/>
                  </a:lnTo>
                  <a:lnTo>
                    <a:pt x="94699" y="165451"/>
                  </a:lnTo>
                  <a:lnTo>
                    <a:pt x="94699" y="163859"/>
                  </a:lnTo>
                  <a:lnTo>
                    <a:pt x="97055" y="163859"/>
                  </a:lnTo>
                  <a:lnTo>
                    <a:pt x="97055" y="143607"/>
                  </a:lnTo>
                  <a:lnTo>
                    <a:pt x="94699" y="143607"/>
                  </a:lnTo>
                  <a:lnTo>
                    <a:pt x="94699" y="137175"/>
                  </a:lnTo>
                  <a:cubicBezTo>
                    <a:pt x="94699" y="136857"/>
                    <a:pt x="94763" y="136602"/>
                    <a:pt x="94954" y="136347"/>
                  </a:cubicBezTo>
                  <a:lnTo>
                    <a:pt x="97183" y="132781"/>
                  </a:lnTo>
                  <a:cubicBezTo>
                    <a:pt x="97692" y="132017"/>
                    <a:pt x="97947" y="131189"/>
                    <a:pt x="97947" y="130297"/>
                  </a:cubicBezTo>
                  <a:lnTo>
                    <a:pt x="97947" y="128960"/>
                  </a:lnTo>
                  <a:lnTo>
                    <a:pt x="136667" y="128960"/>
                  </a:lnTo>
                  <a:cubicBezTo>
                    <a:pt x="140551" y="128960"/>
                    <a:pt x="143672" y="125776"/>
                    <a:pt x="143736" y="121891"/>
                  </a:cubicBezTo>
                  <a:lnTo>
                    <a:pt x="143736" y="7069"/>
                  </a:lnTo>
                  <a:cubicBezTo>
                    <a:pt x="143672" y="3121"/>
                    <a:pt x="140551" y="0"/>
                    <a:pt x="13666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" name="Google Shape;659;p33"/>
            <p:cNvSpPr/>
            <p:nvPr/>
          </p:nvSpPr>
          <p:spPr>
            <a:xfrm>
              <a:off x="2271225" y="2928325"/>
              <a:ext cx="977575" cy="976000"/>
            </a:xfrm>
            <a:custGeom>
              <a:rect b="b" l="l" r="r" t="t"/>
              <a:pathLst>
                <a:path extrusionOk="0" h="39040" w="39103">
                  <a:moveTo>
                    <a:pt x="19551" y="6369"/>
                  </a:moveTo>
                  <a:cubicBezTo>
                    <a:pt x="20761" y="6369"/>
                    <a:pt x="21971" y="6497"/>
                    <a:pt x="23118" y="6879"/>
                  </a:cubicBezTo>
                  <a:cubicBezTo>
                    <a:pt x="30123" y="8789"/>
                    <a:pt x="34199" y="16113"/>
                    <a:pt x="32225" y="23118"/>
                  </a:cubicBezTo>
                  <a:cubicBezTo>
                    <a:pt x="30632" y="28786"/>
                    <a:pt x="25474" y="32671"/>
                    <a:pt x="19551" y="32734"/>
                  </a:cubicBezTo>
                  <a:cubicBezTo>
                    <a:pt x="18341" y="32671"/>
                    <a:pt x="17131" y="32543"/>
                    <a:pt x="15985" y="32225"/>
                  </a:cubicBezTo>
                  <a:cubicBezTo>
                    <a:pt x="9617" y="30442"/>
                    <a:pt x="5605" y="24201"/>
                    <a:pt x="6496" y="17705"/>
                  </a:cubicBezTo>
                  <a:cubicBezTo>
                    <a:pt x="7388" y="11209"/>
                    <a:pt x="12992" y="6369"/>
                    <a:pt x="19551" y="6369"/>
                  </a:cubicBezTo>
                  <a:close/>
                  <a:moveTo>
                    <a:pt x="18469" y="1"/>
                  </a:moveTo>
                  <a:lnTo>
                    <a:pt x="18596" y="2421"/>
                  </a:lnTo>
                  <a:cubicBezTo>
                    <a:pt x="16049" y="2548"/>
                    <a:pt x="13501" y="3249"/>
                    <a:pt x="11273" y="4523"/>
                  </a:cubicBezTo>
                  <a:lnTo>
                    <a:pt x="10063" y="2485"/>
                  </a:lnTo>
                  <a:cubicBezTo>
                    <a:pt x="8152" y="3504"/>
                    <a:pt x="6433" y="4905"/>
                    <a:pt x="4968" y="6560"/>
                  </a:cubicBezTo>
                  <a:lnTo>
                    <a:pt x="6751" y="8152"/>
                  </a:lnTo>
                  <a:cubicBezTo>
                    <a:pt x="5031" y="10063"/>
                    <a:pt x="3821" y="12356"/>
                    <a:pt x="3121" y="14776"/>
                  </a:cubicBezTo>
                  <a:lnTo>
                    <a:pt x="765" y="14139"/>
                  </a:lnTo>
                  <a:lnTo>
                    <a:pt x="765" y="14202"/>
                  </a:lnTo>
                  <a:cubicBezTo>
                    <a:pt x="255" y="15922"/>
                    <a:pt x="64" y="17705"/>
                    <a:pt x="0" y="19488"/>
                  </a:cubicBezTo>
                  <a:lnTo>
                    <a:pt x="0" y="20635"/>
                  </a:lnTo>
                  <a:lnTo>
                    <a:pt x="2420" y="20507"/>
                  </a:lnTo>
                  <a:cubicBezTo>
                    <a:pt x="2548" y="23055"/>
                    <a:pt x="3312" y="25538"/>
                    <a:pt x="4522" y="27831"/>
                  </a:cubicBezTo>
                  <a:lnTo>
                    <a:pt x="2420" y="28977"/>
                  </a:lnTo>
                  <a:cubicBezTo>
                    <a:pt x="3503" y="30888"/>
                    <a:pt x="4904" y="32607"/>
                    <a:pt x="6496" y="34072"/>
                  </a:cubicBezTo>
                  <a:lnTo>
                    <a:pt x="8088" y="32289"/>
                  </a:lnTo>
                  <a:cubicBezTo>
                    <a:pt x="9999" y="34008"/>
                    <a:pt x="12291" y="35282"/>
                    <a:pt x="14775" y="35982"/>
                  </a:cubicBezTo>
                  <a:lnTo>
                    <a:pt x="14202" y="38275"/>
                  </a:lnTo>
                  <a:lnTo>
                    <a:pt x="14266" y="38275"/>
                  </a:lnTo>
                  <a:cubicBezTo>
                    <a:pt x="15985" y="38784"/>
                    <a:pt x="17768" y="39039"/>
                    <a:pt x="19615" y="39039"/>
                  </a:cubicBezTo>
                  <a:lnTo>
                    <a:pt x="20761" y="39039"/>
                  </a:lnTo>
                  <a:lnTo>
                    <a:pt x="20634" y="36619"/>
                  </a:lnTo>
                  <a:cubicBezTo>
                    <a:pt x="23181" y="36492"/>
                    <a:pt x="25665" y="35728"/>
                    <a:pt x="27958" y="34454"/>
                  </a:cubicBezTo>
                  <a:lnTo>
                    <a:pt x="29104" y="36619"/>
                  </a:lnTo>
                  <a:cubicBezTo>
                    <a:pt x="31015" y="35537"/>
                    <a:pt x="32734" y="34136"/>
                    <a:pt x="34199" y="32480"/>
                  </a:cubicBezTo>
                  <a:lnTo>
                    <a:pt x="32416" y="30888"/>
                  </a:lnTo>
                  <a:cubicBezTo>
                    <a:pt x="34071" y="28977"/>
                    <a:pt x="35345" y="26685"/>
                    <a:pt x="36046" y="24265"/>
                  </a:cubicBezTo>
                  <a:lnTo>
                    <a:pt x="38402" y="24901"/>
                  </a:lnTo>
                  <a:cubicBezTo>
                    <a:pt x="38848" y="23182"/>
                    <a:pt x="39102" y="21399"/>
                    <a:pt x="39102" y="19552"/>
                  </a:cubicBezTo>
                  <a:cubicBezTo>
                    <a:pt x="39102" y="19170"/>
                    <a:pt x="39102" y="18788"/>
                    <a:pt x="39102" y="18406"/>
                  </a:cubicBezTo>
                  <a:lnTo>
                    <a:pt x="36619" y="18469"/>
                  </a:lnTo>
                  <a:cubicBezTo>
                    <a:pt x="36491" y="15922"/>
                    <a:pt x="35727" y="13438"/>
                    <a:pt x="34517" y="11209"/>
                  </a:cubicBezTo>
                  <a:lnTo>
                    <a:pt x="36619" y="10063"/>
                  </a:lnTo>
                  <a:cubicBezTo>
                    <a:pt x="35536" y="8089"/>
                    <a:pt x="34199" y="6369"/>
                    <a:pt x="32543" y="4905"/>
                  </a:cubicBezTo>
                  <a:lnTo>
                    <a:pt x="30951" y="6751"/>
                  </a:lnTo>
                  <a:cubicBezTo>
                    <a:pt x="29040" y="5032"/>
                    <a:pt x="26748" y="3758"/>
                    <a:pt x="24264" y="3058"/>
                  </a:cubicBezTo>
                  <a:lnTo>
                    <a:pt x="24901" y="765"/>
                  </a:lnTo>
                  <a:cubicBezTo>
                    <a:pt x="23181" y="256"/>
                    <a:pt x="21398" y="1"/>
                    <a:pt x="1961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" name="Google Shape;660;p33"/>
            <p:cNvSpPr/>
            <p:nvPr/>
          </p:nvSpPr>
          <p:spPr>
            <a:xfrm>
              <a:off x="3957250" y="2998400"/>
              <a:ext cx="25" cy="25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" name="Google Shape;661;p33"/>
            <p:cNvSpPr/>
            <p:nvPr/>
          </p:nvSpPr>
          <p:spPr>
            <a:xfrm>
              <a:off x="3307675" y="2819750"/>
              <a:ext cx="697375" cy="688475"/>
            </a:xfrm>
            <a:custGeom>
              <a:rect b="b" l="l" r="r" t="t"/>
              <a:pathLst>
                <a:path extrusionOk="0" h="27539" w="27895">
                  <a:moveTo>
                    <a:pt x="13948" y="5618"/>
                  </a:moveTo>
                  <a:cubicBezTo>
                    <a:pt x="14712" y="5618"/>
                    <a:pt x="15412" y="5745"/>
                    <a:pt x="16176" y="5936"/>
                  </a:cubicBezTo>
                  <a:cubicBezTo>
                    <a:pt x="19679" y="6955"/>
                    <a:pt x="22099" y="10139"/>
                    <a:pt x="22099" y="13833"/>
                  </a:cubicBezTo>
                  <a:cubicBezTo>
                    <a:pt x="22099" y="14533"/>
                    <a:pt x="21972" y="15298"/>
                    <a:pt x="21781" y="16062"/>
                  </a:cubicBezTo>
                  <a:cubicBezTo>
                    <a:pt x="20802" y="19631"/>
                    <a:pt x="17534" y="22003"/>
                    <a:pt x="13953" y="22003"/>
                  </a:cubicBezTo>
                  <a:cubicBezTo>
                    <a:pt x="13572" y="22003"/>
                    <a:pt x="13187" y="21976"/>
                    <a:pt x="12801" y="21921"/>
                  </a:cubicBezTo>
                  <a:cubicBezTo>
                    <a:pt x="8725" y="21411"/>
                    <a:pt x="5732" y="17909"/>
                    <a:pt x="5732" y="13833"/>
                  </a:cubicBezTo>
                  <a:cubicBezTo>
                    <a:pt x="5732" y="13069"/>
                    <a:pt x="5860" y="12304"/>
                    <a:pt x="6051" y="11604"/>
                  </a:cubicBezTo>
                  <a:cubicBezTo>
                    <a:pt x="7070" y="8038"/>
                    <a:pt x="10254" y="5618"/>
                    <a:pt x="13948" y="5618"/>
                  </a:cubicBezTo>
                  <a:close/>
                  <a:moveTo>
                    <a:pt x="13928" y="0"/>
                  </a:moveTo>
                  <a:cubicBezTo>
                    <a:pt x="13059" y="0"/>
                    <a:pt x="12192" y="87"/>
                    <a:pt x="11336" y="268"/>
                  </a:cubicBezTo>
                  <a:lnTo>
                    <a:pt x="11655" y="1860"/>
                  </a:lnTo>
                  <a:cubicBezTo>
                    <a:pt x="10381" y="2115"/>
                    <a:pt x="9171" y="2497"/>
                    <a:pt x="8089" y="3134"/>
                  </a:cubicBezTo>
                  <a:lnTo>
                    <a:pt x="7261" y="1733"/>
                  </a:lnTo>
                  <a:cubicBezTo>
                    <a:pt x="5350" y="2752"/>
                    <a:pt x="3758" y="4217"/>
                    <a:pt x="2484" y="6000"/>
                  </a:cubicBezTo>
                  <a:lnTo>
                    <a:pt x="3885" y="6955"/>
                  </a:lnTo>
                  <a:cubicBezTo>
                    <a:pt x="3121" y="7974"/>
                    <a:pt x="2612" y="9120"/>
                    <a:pt x="2293" y="10394"/>
                  </a:cubicBezTo>
                  <a:lnTo>
                    <a:pt x="701" y="9948"/>
                  </a:lnTo>
                  <a:lnTo>
                    <a:pt x="701" y="10012"/>
                  </a:lnTo>
                  <a:cubicBezTo>
                    <a:pt x="64" y="12050"/>
                    <a:pt x="1" y="14215"/>
                    <a:pt x="383" y="16317"/>
                  </a:cubicBezTo>
                  <a:lnTo>
                    <a:pt x="1975" y="15998"/>
                  </a:lnTo>
                  <a:cubicBezTo>
                    <a:pt x="2230" y="17272"/>
                    <a:pt x="2612" y="18482"/>
                    <a:pt x="3249" y="19564"/>
                  </a:cubicBezTo>
                  <a:lnTo>
                    <a:pt x="1848" y="20392"/>
                  </a:lnTo>
                  <a:cubicBezTo>
                    <a:pt x="2866" y="22303"/>
                    <a:pt x="4331" y="23959"/>
                    <a:pt x="6114" y="25169"/>
                  </a:cubicBezTo>
                  <a:lnTo>
                    <a:pt x="7070" y="23831"/>
                  </a:lnTo>
                  <a:cubicBezTo>
                    <a:pt x="8089" y="24532"/>
                    <a:pt x="9235" y="25041"/>
                    <a:pt x="10445" y="25423"/>
                  </a:cubicBezTo>
                  <a:lnTo>
                    <a:pt x="10063" y="27015"/>
                  </a:lnTo>
                  <a:lnTo>
                    <a:pt x="10190" y="27015"/>
                  </a:lnTo>
                  <a:cubicBezTo>
                    <a:pt x="11436" y="27355"/>
                    <a:pt x="12704" y="27538"/>
                    <a:pt x="13981" y="27538"/>
                  </a:cubicBezTo>
                  <a:cubicBezTo>
                    <a:pt x="14858" y="27538"/>
                    <a:pt x="15740" y="27452"/>
                    <a:pt x="16622" y="27270"/>
                  </a:cubicBezTo>
                  <a:lnTo>
                    <a:pt x="16304" y="25678"/>
                  </a:lnTo>
                  <a:cubicBezTo>
                    <a:pt x="17514" y="25423"/>
                    <a:pt x="18724" y="24978"/>
                    <a:pt x="19870" y="24404"/>
                  </a:cubicBezTo>
                  <a:lnTo>
                    <a:pt x="20634" y="25805"/>
                  </a:lnTo>
                  <a:cubicBezTo>
                    <a:pt x="22545" y="24723"/>
                    <a:pt x="24137" y="23258"/>
                    <a:pt x="25347" y="21475"/>
                  </a:cubicBezTo>
                  <a:lnTo>
                    <a:pt x="24010" y="20583"/>
                  </a:lnTo>
                  <a:cubicBezTo>
                    <a:pt x="24710" y="19501"/>
                    <a:pt x="25283" y="18354"/>
                    <a:pt x="25602" y="17144"/>
                  </a:cubicBezTo>
                  <a:lnTo>
                    <a:pt x="27194" y="17590"/>
                  </a:lnTo>
                  <a:cubicBezTo>
                    <a:pt x="27767" y="15489"/>
                    <a:pt x="27894" y="13323"/>
                    <a:pt x="27449" y="11222"/>
                  </a:cubicBezTo>
                  <a:lnTo>
                    <a:pt x="27449" y="11222"/>
                  </a:lnTo>
                  <a:lnTo>
                    <a:pt x="25856" y="11477"/>
                  </a:lnTo>
                  <a:cubicBezTo>
                    <a:pt x="25602" y="10267"/>
                    <a:pt x="25220" y="9057"/>
                    <a:pt x="24583" y="7910"/>
                  </a:cubicBezTo>
                  <a:lnTo>
                    <a:pt x="25984" y="7146"/>
                  </a:lnTo>
                  <a:cubicBezTo>
                    <a:pt x="24965" y="5236"/>
                    <a:pt x="23500" y="3580"/>
                    <a:pt x="21653" y="2370"/>
                  </a:cubicBezTo>
                  <a:lnTo>
                    <a:pt x="20762" y="3707"/>
                  </a:lnTo>
                  <a:cubicBezTo>
                    <a:pt x="19743" y="3007"/>
                    <a:pt x="18533" y="2497"/>
                    <a:pt x="17323" y="2115"/>
                  </a:cubicBezTo>
                  <a:lnTo>
                    <a:pt x="17769" y="523"/>
                  </a:lnTo>
                  <a:lnTo>
                    <a:pt x="17705" y="523"/>
                  </a:lnTo>
                  <a:cubicBezTo>
                    <a:pt x="16459" y="183"/>
                    <a:pt x="15191" y="0"/>
                    <a:pt x="1392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" name="Google Shape;662;p33"/>
            <p:cNvSpPr/>
            <p:nvPr/>
          </p:nvSpPr>
          <p:spPr>
            <a:xfrm>
              <a:off x="2445675" y="3165225"/>
              <a:ext cx="592975" cy="501025"/>
            </a:xfrm>
            <a:custGeom>
              <a:rect b="b" l="l" r="r" t="t"/>
              <a:pathLst>
                <a:path extrusionOk="0" h="20041" w="23719">
                  <a:moveTo>
                    <a:pt x="12506" y="1"/>
                  </a:moveTo>
                  <a:cubicBezTo>
                    <a:pt x="5255" y="1"/>
                    <a:pt x="0" y="8012"/>
                    <a:pt x="3849" y="14916"/>
                  </a:cubicBezTo>
                  <a:cubicBezTo>
                    <a:pt x="5784" y="18387"/>
                    <a:pt x="9168" y="20041"/>
                    <a:pt x="12536" y="20041"/>
                  </a:cubicBezTo>
                  <a:cubicBezTo>
                    <a:pt x="16706" y="20041"/>
                    <a:pt x="20851" y="17507"/>
                    <a:pt x="22190" y="12751"/>
                  </a:cubicBezTo>
                  <a:cubicBezTo>
                    <a:pt x="23718" y="7465"/>
                    <a:pt x="20598" y="1924"/>
                    <a:pt x="15312" y="396"/>
                  </a:cubicBezTo>
                  <a:cubicBezTo>
                    <a:pt x="14355" y="127"/>
                    <a:pt x="13415" y="1"/>
                    <a:pt x="1250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" name="Google Shape;663;p33"/>
            <p:cNvSpPr/>
            <p:nvPr/>
          </p:nvSpPr>
          <p:spPr>
            <a:xfrm>
              <a:off x="3481225" y="3027000"/>
              <a:ext cx="333850" cy="275925"/>
            </a:xfrm>
            <a:custGeom>
              <a:rect b="b" l="l" r="r" t="t"/>
              <a:pathLst>
                <a:path extrusionOk="0" h="11037" w="13354">
                  <a:moveTo>
                    <a:pt x="6963" y="1"/>
                  </a:moveTo>
                  <a:cubicBezTo>
                    <a:pt x="6076" y="1"/>
                    <a:pt x="5157" y="219"/>
                    <a:pt x="4267" y="703"/>
                  </a:cubicBezTo>
                  <a:cubicBezTo>
                    <a:pt x="0" y="3123"/>
                    <a:pt x="764" y="9491"/>
                    <a:pt x="5477" y="10829"/>
                  </a:cubicBezTo>
                  <a:cubicBezTo>
                    <a:pt x="5975" y="10969"/>
                    <a:pt x="6477" y="11037"/>
                    <a:pt x="6971" y="11037"/>
                  </a:cubicBezTo>
                  <a:cubicBezTo>
                    <a:pt x="9382" y="11037"/>
                    <a:pt x="11604" y="9439"/>
                    <a:pt x="12291" y="7008"/>
                  </a:cubicBezTo>
                  <a:cubicBezTo>
                    <a:pt x="13354" y="3263"/>
                    <a:pt x="10396" y="1"/>
                    <a:pt x="696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" name="Google Shape;664;p33"/>
            <p:cNvSpPr/>
            <p:nvPr/>
          </p:nvSpPr>
          <p:spPr>
            <a:xfrm>
              <a:off x="639325" y="2213475"/>
              <a:ext cx="444225" cy="442625"/>
            </a:xfrm>
            <a:custGeom>
              <a:rect b="b" l="l" r="r" t="t"/>
              <a:pathLst>
                <a:path extrusionOk="0" h="17705" w="17769">
                  <a:moveTo>
                    <a:pt x="8916" y="2867"/>
                  </a:moveTo>
                  <a:cubicBezTo>
                    <a:pt x="9426" y="2867"/>
                    <a:pt x="9999" y="2930"/>
                    <a:pt x="10572" y="3058"/>
                  </a:cubicBezTo>
                  <a:cubicBezTo>
                    <a:pt x="13119" y="3822"/>
                    <a:pt x="14902" y="6178"/>
                    <a:pt x="14902" y="8853"/>
                  </a:cubicBezTo>
                  <a:cubicBezTo>
                    <a:pt x="14902" y="9426"/>
                    <a:pt x="14839" y="9936"/>
                    <a:pt x="14648" y="10509"/>
                  </a:cubicBezTo>
                  <a:cubicBezTo>
                    <a:pt x="13947" y="13056"/>
                    <a:pt x="11591" y="14839"/>
                    <a:pt x="8916" y="14839"/>
                  </a:cubicBezTo>
                  <a:cubicBezTo>
                    <a:pt x="5605" y="14839"/>
                    <a:pt x="2930" y="12164"/>
                    <a:pt x="2930" y="8853"/>
                  </a:cubicBezTo>
                  <a:cubicBezTo>
                    <a:pt x="2930" y="8280"/>
                    <a:pt x="2994" y="7770"/>
                    <a:pt x="3121" y="7197"/>
                  </a:cubicBezTo>
                  <a:cubicBezTo>
                    <a:pt x="3885" y="4650"/>
                    <a:pt x="6178" y="2867"/>
                    <a:pt x="8852" y="2867"/>
                  </a:cubicBezTo>
                  <a:close/>
                  <a:moveTo>
                    <a:pt x="8343" y="1"/>
                  </a:moveTo>
                  <a:lnTo>
                    <a:pt x="8407" y="1083"/>
                  </a:lnTo>
                  <a:cubicBezTo>
                    <a:pt x="7260" y="1147"/>
                    <a:pt x="6114" y="1529"/>
                    <a:pt x="5095" y="2102"/>
                  </a:cubicBezTo>
                  <a:lnTo>
                    <a:pt x="4586" y="1083"/>
                  </a:lnTo>
                  <a:cubicBezTo>
                    <a:pt x="3694" y="1593"/>
                    <a:pt x="2930" y="2230"/>
                    <a:pt x="2293" y="2930"/>
                  </a:cubicBezTo>
                  <a:lnTo>
                    <a:pt x="3057" y="3695"/>
                  </a:lnTo>
                  <a:cubicBezTo>
                    <a:pt x="2293" y="4522"/>
                    <a:pt x="1720" y="5605"/>
                    <a:pt x="1401" y="6688"/>
                  </a:cubicBezTo>
                  <a:lnTo>
                    <a:pt x="319" y="6433"/>
                  </a:lnTo>
                  <a:cubicBezTo>
                    <a:pt x="128" y="7197"/>
                    <a:pt x="0" y="7961"/>
                    <a:pt x="0" y="8789"/>
                  </a:cubicBezTo>
                  <a:lnTo>
                    <a:pt x="0" y="9299"/>
                  </a:lnTo>
                  <a:lnTo>
                    <a:pt x="1083" y="9235"/>
                  </a:lnTo>
                  <a:cubicBezTo>
                    <a:pt x="1147" y="10445"/>
                    <a:pt x="1465" y="11528"/>
                    <a:pt x="2038" y="12610"/>
                  </a:cubicBezTo>
                  <a:lnTo>
                    <a:pt x="1083" y="13120"/>
                  </a:lnTo>
                  <a:cubicBezTo>
                    <a:pt x="1592" y="14011"/>
                    <a:pt x="2229" y="14776"/>
                    <a:pt x="2930" y="15412"/>
                  </a:cubicBezTo>
                  <a:lnTo>
                    <a:pt x="3694" y="14648"/>
                  </a:lnTo>
                  <a:cubicBezTo>
                    <a:pt x="4586" y="15412"/>
                    <a:pt x="5605" y="15986"/>
                    <a:pt x="6751" y="16304"/>
                  </a:cubicBezTo>
                  <a:lnTo>
                    <a:pt x="6432" y="17387"/>
                  </a:lnTo>
                  <a:cubicBezTo>
                    <a:pt x="7197" y="17578"/>
                    <a:pt x="8025" y="17705"/>
                    <a:pt x="8852" y="17705"/>
                  </a:cubicBezTo>
                  <a:lnTo>
                    <a:pt x="9362" y="17705"/>
                  </a:lnTo>
                  <a:lnTo>
                    <a:pt x="9298" y="16622"/>
                  </a:lnTo>
                  <a:cubicBezTo>
                    <a:pt x="10508" y="16559"/>
                    <a:pt x="11591" y="16177"/>
                    <a:pt x="12673" y="15603"/>
                  </a:cubicBezTo>
                  <a:lnTo>
                    <a:pt x="13183" y="16622"/>
                  </a:lnTo>
                  <a:cubicBezTo>
                    <a:pt x="14075" y="16113"/>
                    <a:pt x="14839" y="15476"/>
                    <a:pt x="15476" y="14712"/>
                  </a:cubicBezTo>
                  <a:lnTo>
                    <a:pt x="14711" y="14011"/>
                  </a:lnTo>
                  <a:cubicBezTo>
                    <a:pt x="15476" y="13120"/>
                    <a:pt x="16049" y="12101"/>
                    <a:pt x="16367" y="10954"/>
                  </a:cubicBezTo>
                  <a:lnTo>
                    <a:pt x="17450" y="11273"/>
                  </a:lnTo>
                  <a:cubicBezTo>
                    <a:pt x="17641" y="10509"/>
                    <a:pt x="17768" y="9681"/>
                    <a:pt x="17768" y="8853"/>
                  </a:cubicBezTo>
                  <a:lnTo>
                    <a:pt x="17768" y="8343"/>
                  </a:lnTo>
                  <a:lnTo>
                    <a:pt x="16686" y="8407"/>
                  </a:lnTo>
                  <a:cubicBezTo>
                    <a:pt x="16622" y="7261"/>
                    <a:pt x="16240" y="6115"/>
                    <a:pt x="15667" y="5096"/>
                  </a:cubicBezTo>
                  <a:lnTo>
                    <a:pt x="16686" y="4522"/>
                  </a:lnTo>
                  <a:cubicBezTo>
                    <a:pt x="16176" y="3695"/>
                    <a:pt x="15539" y="2867"/>
                    <a:pt x="14775" y="2230"/>
                  </a:cubicBezTo>
                  <a:lnTo>
                    <a:pt x="14075" y="2994"/>
                  </a:lnTo>
                  <a:cubicBezTo>
                    <a:pt x="13183" y="2230"/>
                    <a:pt x="12164" y="1657"/>
                    <a:pt x="11018" y="1338"/>
                  </a:cubicBezTo>
                  <a:lnTo>
                    <a:pt x="11336" y="319"/>
                  </a:lnTo>
                  <a:cubicBezTo>
                    <a:pt x="10508" y="65"/>
                    <a:pt x="9680" y="1"/>
                    <a:pt x="885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" name="Google Shape;665;p33"/>
            <p:cNvSpPr/>
            <p:nvPr/>
          </p:nvSpPr>
          <p:spPr>
            <a:xfrm>
              <a:off x="1112175" y="2165725"/>
              <a:ext cx="313675" cy="310475"/>
            </a:xfrm>
            <a:custGeom>
              <a:rect b="b" l="l" r="r" t="t"/>
              <a:pathLst>
                <a:path extrusionOk="0" h="12419" w="12547">
                  <a:moveTo>
                    <a:pt x="6242" y="2484"/>
                  </a:moveTo>
                  <a:cubicBezTo>
                    <a:pt x="6624" y="2484"/>
                    <a:pt x="6942" y="2484"/>
                    <a:pt x="7260" y="2611"/>
                  </a:cubicBezTo>
                  <a:cubicBezTo>
                    <a:pt x="8916" y="3057"/>
                    <a:pt x="9999" y="4522"/>
                    <a:pt x="9999" y="6178"/>
                  </a:cubicBezTo>
                  <a:cubicBezTo>
                    <a:pt x="9999" y="6560"/>
                    <a:pt x="9935" y="6878"/>
                    <a:pt x="9872" y="7197"/>
                  </a:cubicBezTo>
                  <a:cubicBezTo>
                    <a:pt x="9426" y="8789"/>
                    <a:pt x="7961" y="9935"/>
                    <a:pt x="6305" y="9935"/>
                  </a:cubicBezTo>
                  <a:cubicBezTo>
                    <a:pt x="5923" y="9935"/>
                    <a:pt x="5605" y="9871"/>
                    <a:pt x="5286" y="9808"/>
                  </a:cubicBezTo>
                  <a:cubicBezTo>
                    <a:pt x="3630" y="9298"/>
                    <a:pt x="2548" y="7833"/>
                    <a:pt x="2548" y="6178"/>
                  </a:cubicBezTo>
                  <a:cubicBezTo>
                    <a:pt x="2548" y="5859"/>
                    <a:pt x="2612" y="5477"/>
                    <a:pt x="2675" y="5159"/>
                  </a:cubicBezTo>
                  <a:cubicBezTo>
                    <a:pt x="3121" y="3567"/>
                    <a:pt x="4586" y="2484"/>
                    <a:pt x="6242" y="2484"/>
                  </a:cubicBezTo>
                  <a:close/>
                  <a:moveTo>
                    <a:pt x="6242" y="0"/>
                  </a:moveTo>
                  <a:cubicBezTo>
                    <a:pt x="5859" y="0"/>
                    <a:pt x="5477" y="0"/>
                    <a:pt x="5095" y="64"/>
                  </a:cubicBezTo>
                  <a:lnTo>
                    <a:pt x="5223" y="828"/>
                  </a:lnTo>
                  <a:cubicBezTo>
                    <a:pt x="4649" y="956"/>
                    <a:pt x="4140" y="1147"/>
                    <a:pt x="3630" y="1401"/>
                  </a:cubicBezTo>
                  <a:lnTo>
                    <a:pt x="3248" y="701"/>
                  </a:lnTo>
                  <a:cubicBezTo>
                    <a:pt x="2357" y="1147"/>
                    <a:pt x="1656" y="1847"/>
                    <a:pt x="1083" y="2675"/>
                  </a:cubicBezTo>
                  <a:lnTo>
                    <a:pt x="1720" y="3057"/>
                  </a:lnTo>
                  <a:cubicBezTo>
                    <a:pt x="1338" y="3567"/>
                    <a:pt x="1147" y="4076"/>
                    <a:pt x="956" y="4649"/>
                  </a:cubicBezTo>
                  <a:lnTo>
                    <a:pt x="255" y="4458"/>
                  </a:lnTo>
                  <a:lnTo>
                    <a:pt x="255" y="4522"/>
                  </a:lnTo>
                  <a:cubicBezTo>
                    <a:pt x="128" y="5095"/>
                    <a:pt x="1" y="5668"/>
                    <a:pt x="1" y="6241"/>
                  </a:cubicBezTo>
                  <a:cubicBezTo>
                    <a:pt x="1" y="6623"/>
                    <a:pt x="64" y="7006"/>
                    <a:pt x="128" y="7388"/>
                  </a:cubicBezTo>
                  <a:lnTo>
                    <a:pt x="828" y="7260"/>
                  </a:lnTo>
                  <a:cubicBezTo>
                    <a:pt x="956" y="7833"/>
                    <a:pt x="1147" y="8343"/>
                    <a:pt x="1465" y="8852"/>
                  </a:cubicBezTo>
                  <a:lnTo>
                    <a:pt x="765" y="9171"/>
                  </a:lnTo>
                  <a:cubicBezTo>
                    <a:pt x="1274" y="10062"/>
                    <a:pt x="1911" y="10827"/>
                    <a:pt x="2739" y="11336"/>
                  </a:cubicBezTo>
                  <a:lnTo>
                    <a:pt x="3185" y="10763"/>
                  </a:lnTo>
                  <a:cubicBezTo>
                    <a:pt x="3630" y="11081"/>
                    <a:pt x="4204" y="11336"/>
                    <a:pt x="4777" y="11463"/>
                  </a:cubicBezTo>
                  <a:lnTo>
                    <a:pt x="4522" y="12228"/>
                  </a:lnTo>
                  <a:lnTo>
                    <a:pt x="4586" y="12228"/>
                  </a:lnTo>
                  <a:cubicBezTo>
                    <a:pt x="5159" y="12355"/>
                    <a:pt x="5732" y="12419"/>
                    <a:pt x="6305" y="12419"/>
                  </a:cubicBezTo>
                  <a:cubicBezTo>
                    <a:pt x="6751" y="12419"/>
                    <a:pt x="7133" y="12419"/>
                    <a:pt x="7515" y="12291"/>
                  </a:cubicBezTo>
                  <a:lnTo>
                    <a:pt x="7388" y="11591"/>
                  </a:lnTo>
                  <a:cubicBezTo>
                    <a:pt x="7961" y="11463"/>
                    <a:pt x="8470" y="11272"/>
                    <a:pt x="8980" y="11018"/>
                  </a:cubicBezTo>
                  <a:lnTo>
                    <a:pt x="9362" y="11654"/>
                  </a:lnTo>
                  <a:cubicBezTo>
                    <a:pt x="10190" y="11145"/>
                    <a:pt x="10954" y="10508"/>
                    <a:pt x="11464" y="9680"/>
                  </a:cubicBezTo>
                  <a:lnTo>
                    <a:pt x="10890" y="9234"/>
                  </a:lnTo>
                  <a:cubicBezTo>
                    <a:pt x="11209" y="8789"/>
                    <a:pt x="11464" y="8216"/>
                    <a:pt x="11591" y="7642"/>
                  </a:cubicBezTo>
                  <a:lnTo>
                    <a:pt x="12292" y="7897"/>
                  </a:lnTo>
                  <a:cubicBezTo>
                    <a:pt x="12483" y="7388"/>
                    <a:pt x="12546" y="6751"/>
                    <a:pt x="12546" y="6178"/>
                  </a:cubicBezTo>
                  <a:cubicBezTo>
                    <a:pt x="12546" y="5796"/>
                    <a:pt x="12483" y="5413"/>
                    <a:pt x="12419" y="5031"/>
                  </a:cubicBezTo>
                  <a:lnTo>
                    <a:pt x="11718" y="5159"/>
                  </a:lnTo>
                  <a:cubicBezTo>
                    <a:pt x="11591" y="4586"/>
                    <a:pt x="11400" y="4076"/>
                    <a:pt x="11082" y="3567"/>
                  </a:cubicBezTo>
                  <a:lnTo>
                    <a:pt x="11782" y="3185"/>
                  </a:lnTo>
                  <a:cubicBezTo>
                    <a:pt x="11273" y="2357"/>
                    <a:pt x="10572" y="1592"/>
                    <a:pt x="9808" y="1019"/>
                  </a:cubicBezTo>
                  <a:lnTo>
                    <a:pt x="9362" y="1656"/>
                  </a:lnTo>
                  <a:cubicBezTo>
                    <a:pt x="8853" y="1338"/>
                    <a:pt x="8343" y="1083"/>
                    <a:pt x="7770" y="956"/>
                  </a:cubicBezTo>
                  <a:lnTo>
                    <a:pt x="7961" y="191"/>
                  </a:lnTo>
                  <a:cubicBezTo>
                    <a:pt x="7452" y="64"/>
                    <a:pt x="6878" y="0"/>
                    <a:pt x="624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" name="Google Shape;666;p33"/>
            <p:cNvSpPr/>
            <p:nvPr/>
          </p:nvSpPr>
          <p:spPr>
            <a:xfrm>
              <a:off x="4310700" y="2208700"/>
              <a:ext cx="1028525" cy="39825"/>
            </a:xfrm>
            <a:custGeom>
              <a:rect b="b" l="l" r="r" t="t"/>
              <a:pathLst>
                <a:path extrusionOk="0" h="1593" w="41141">
                  <a:moveTo>
                    <a:pt x="1" y="1"/>
                  </a:moveTo>
                  <a:lnTo>
                    <a:pt x="1" y="1593"/>
                  </a:lnTo>
                  <a:lnTo>
                    <a:pt x="41140" y="1593"/>
                  </a:lnTo>
                  <a:lnTo>
                    <a:pt x="4114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" name="Google Shape;667;p33"/>
            <p:cNvSpPr/>
            <p:nvPr/>
          </p:nvSpPr>
          <p:spPr>
            <a:xfrm>
              <a:off x="4310700" y="2345625"/>
              <a:ext cx="1028525" cy="39825"/>
            </a:xfrm>
            <a:custGeom>
              <a:rect b="b" l="l" r="r" t="t"/>
              <a:pathLst>
                <a:path extrusionOk="0" h="1593" w="41141">
                  <a:moveTo>
                    <a:pt x="1" y="1"/>
                  </a:moveTo>
                  <a:lnTo>
                    <a:pt x="1" y="1593"/>
                  </a:lnTo>
                  <a:lnTo>
                    <a:pt x="41140" y="1593"/>
                  </a:lnTo>
                  <a:lnTo>
                    <a:pt x="4114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" name="Google Shape;668;p33"/>
            <p:cNvSpPr/>
            <p:nvPr/>
          </p:nvSpPr>
          <p:spPr>
            <a:xfrm>
              <a:off x="4310700" y="2482550"/>
              <a:ext cx="1028525" cy="39825"/>
            </a:xfrm>
            <a:custGeom>
              <a:rect b="b" l="l" r="r" t="t"/>
              <a:pathLst>
                <a:path extrusionOk="0" h="1593" w="41141">
                  <a:moveTo>
                    <a:pt x="1" y="0"/>
                  </a:moveTo>
                  <a:lnTo>
                    <a:pt x="1" y="1593"/>
                  </a:lnTo>
                  <a:lnTo>
                    <a:pt x="41140" y="1593"/>
                  </a:lnTo>
                  <a:lnTo>
                    <a:pt x="4114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" name="Google Shape;669;p33"/>
            <p:cNvSpPr/>
            <p:nvPr/>
          </p:nvSpPr>
          <p:spPr>
            <a:xfrm>
              <a:off x="4310700" y="2621050"/>
              <a:ext cx="1028525" cy="39850"/>
            </a:xfrm>
            <a:custGeom>
              <a:rect b="b" l="l" r="r" t="t"/>
              <a:pathLst>
                <a:path extrusionOk="0" h="1594" w="41141">
                  <a:moveTo>
                    <a:pt x="1" y="1"/>
                  </a:moveTo>
                  <a:lnTo>
                    <a:pt x="1" y="1593"/>
                  </a:lnTo>
                  <a:lnTo>
                    <a:pt x="41140" y="1593"/>
                  </a:lnTo>
                  <a:lnTo>
                    <a:pt x="4114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" name="Google Shape;670;p33"/>
            <p:cNvSpPr/>
            <p:nvPr/>
          </p:nvSpPr>
          <p:spPr>
            <a:xfrm>
              <a:off x="4310700" y="2757975"/>
              <a:ext cx="1028525" cy="39825"/>
            </a:xfrm>
            <a:custGeom>
              <a:rect b="b" l="l" r="r" t="t"/>
              <a:pathLst>
                <a:path extrusionOk="0" h="1593" w="41141">
                  <a:moveTo>
                    <a:pt x="1" y="1"/>
                  </a:moveTo>
                  <a:lnTo>
                    <a:pt x="1" y="1593"/>
                  </a:lnTo>
                  <a:lnTo>
                    <a:pt x="41140" y="1593"/>
                  </a:lnTo>
                  <a:lnTo>
                    <a:pt x="4114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" name="Google Shape;671;p33"/>
            <p:cNvSpPr/>
            <p:nvPr/>
          </p:nvSpPr>
          <p:spPr>
            <a:xfrm>
              <a:off x="4310700" y="2894900"/>
              <a:ext cx="1028525" cy="39825"/>
            </a:xfrm>
            <a:custGeom>
              <a:rect b="b" l="l" r="r" t="t"/>
              <a:pathLst>
                <a:path extrusionOk="0" h="1593" w="41141">
                  <a:moveTo>
                    <a:pt x="1" y="1"/>
                  </a:moveTo>
                  <a:lnTo>
                    <a:pt x="1" y="1593"/>
                  </a:lnTo>
                  <a:lnTo>
                    <a:pt x="41140" y="1593"/>
                  </a:lnTo>
                  <a:lnTo>
                    <a:pt x="4114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" name="Google Shape;672;p33"/>
            <p:cNvSpPr/>
            <p:nvPr/>
          </p:nvSpPr>
          <p:spPr>
            <a:xfrm>
              <a:off x="4310700" y="3031825"/>
              <a:ext cx="1028525" cy="39825"/>
            </a:xfrm>
            <a:custGeom>
              <a:rect b="b" l="l" r="r" t="t"/>
              <a:pathLst>
                <a:path extrusionOk="0" h="1593" w="41141">
                  <a:moveTo>
                    <a:pt x="1" y="0"/>
                  </a:moveTo>
                  <a:lnTo>
                    <a:pt x="1" y="1592"/>
                  </a:lnTo>
                  <a:lnTo>
                    <a:pt x="41140" y="1592"/>
                  </a:lnTo>
                  <a:lnTo>
                    <a:pt x="4114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" name="Google Shape;673;p33"/>
            <p:cNvSpPr/>
            <p:nvPr/>
          </p:nvSpPr>
          <p:spPr>
            <a:xfrm>
              <a:off x="4310700" y="3168750"/>
              <a:ext cx="1028525" cy="39825"/>
            </a:xfrm>
            <a:custGeom>
              <a:rect b="b" l="l" r="r" t="t"/>
              <a:pathLst>
                <a:path extrusionOk="0" h="1593" w="41141">
                  <a:moveTo>
                    <a:pt x="1" y="0"/>
                  </a:moveTo>
                  <a:lnTo>
                    <a:pt x="1" y="1592"/>
                  </a:lnTo>
                  <a:lnTo>
                    <a:pt x="41140" y="1592"/>
                  </a:lnTo>
                  <a:lnTo>
                    <a:pt x="4114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" name="Google Shape;674;p33"/>
            <p:cNvSpPr/>
            <p:nvPr/>
          </p:nvSpPr>
          <p:spPr>
            <a:xfrm>
              <a:off x="4310700" y="3305675"/>
              <a:ext cx="1028525" cy="39825"/>
            </a:xfrm>
            <a:custGeom>
              <a:rect b="b" l="l" r="r" t="t"/>
              <a:pathLst>
                <a:path extrusionOk="0" h="1593" w="41141">
                  <a:moveTo>
                    <a:pt x="1" y="0"/>
                  </a:moveTo>
                  <a:lnTo>
                    <a:pt x="1" y="1592"/>
                  </a:lnTo>
                  <a:lnTo>
                    <a:pt x="41140" y="1592"/>
                  </a:lnTo>
                  <a:lnTo>
                    <a:pt x="4114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" name="Google Shape;675;p33"/>
            <p:cNvSpPr/>
            <p:nvPr/>
          </p:nvSpPr>
          <p:spPr>
            <a:xfrm>
              <a:off x="4310700" y="3442575"/>
              <a:ext cx="1028525" cy="39825"/>
            </a:xfrm>
            <a:custGeom>
              <a:rect b="b" l="l" r="r" t="t"/>
              <a:pathLst>
                <a:path extrusionOk="0" h="1593" w="41141">
                  <a:moveTo>
                    <a:pt x="1" y="1"/>
                  </a:moveTo>
                  <a:lnTo>
                    <a:pt x="1" y="1593"/>
                  </a:lnTo>
                  <a:lnTo>
                    <a:pt x="41140" y="1593"/>
                  </a:lnTo>
                  <a:lnTo>
                    <a:pt x="4114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" name="Google Shape;676;p33"/>
            <p:cNvSpPr/>
            <p:nvPr/>
          </p:nvSpPr>
          <p:spPr>
            <a:xfrm>
              <a:off x="4310700" y="3579500"/>
              <a:ext cx="1028525" cy="39825"/>
            </a:xfrm>
            <a:custGeom>
              <a:rect b="b" l="l" r="r" t="t"/>
              <a:pathLst>
                <a:path extrusionOk="0" h="1593" w="41141">
                  <a:moveTo>
                    <a:pt x="1" y="1"/>
                  </a:moveTo>
                  <a:lnTo>
                    <a:pt x="1" y="1593"/>
                  </a:lnTo>
                  <a:lnTo>
                    <a:pt x="41140" y="1593"/>
                  </a:lnTo>
                  <a:lnTo>
                    <a:pt x="4114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" name="Google Shape;677;p33"/>
            <p:cNvSpPr/>
            <p:nvPr/>
          </p:nvSpPr>
          <p:spPr>
            <a:xfrm>
              <a:off x="4310700" y="3716425"/>
              <a:ext cx="1028525" cy="39825"/>
            </a:xfrm>
            <a:custGeom>
              <a:rect b="b" l="l" r="r" t="t"/>
              <a:pathLst>
                <a:path extrusionOk="0" h="1593" w="41141">
                  <a:moveTo>
                    <a:pt x="1" y="0"/>
                  </a:moveTo>
                  <a:lnTo>
                    <a:pt x="1" y="1593"/>
                  </a:lnTo>
                  <a:lnTo>
                    <a:pt x="41140" y="1593"/>
                  </a:lnTo>
                  <a:lnTo>
                    <a:pt x="4114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" name="Google Shape;678;p33"/>
            <p:cNvSpPr/>
            <p:nvPr/>
          </p:nvSpPr>
          <p:spPr>
            <a:xfrm>
              <a:off x="2293525" y="2208700"/>
              <a:ext cx="1776800" cy="39825"/>
            </a:xfrm>
            <a:custGeom>
              <a:rect b="b" l="l" r="r" t="t"/>
              <a:pathLst>
                <a:path extrusionOk="0" h="1593" w="71072">
                  <a:moveTo>
                    <a:pt x="0" y="1"/>
                  </a:moveTo>
                  <a:lnTo>
                    <a:pt x="0" y="1593"/>
                  </a:lnTo>
                  <a:lnTo>
                    <a:pt x="71071" y="1593"/>
                  </a:lnTo>
                  <a:lnTo>
                    <a:pt x="7107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" name="Google Shape;679;p33"/>
            <p:cNvSpPr/>
            <p:nvPr/>
          </p:nvSpPr>
          <p:spPr>
            <a:xfrm>
              <a:off x="2293525" y="2345625"/>
              <a:ext cx="1776800" cy="39825"/>
            </a:xfrm>
            <a:custGeom>
              <a:rect b="b" l="l" r="r" t="t"/>
              <a:pathLst>
                <a:path extrusionOk="0" h="1593" w="71072">
                  <a:moveTo>
                    <a:pt x="0" y="1"/>
                  </a:moveTo>
                  <a:lnTo>
                    <a:pt x="0" y="1593"/>
                  </a:lnTo>
                  <a:lnTo>
                    <a:pt x="71071" y="1593"/>
                  </a:lnTo>
                  <a:lnTo>
                    <a:pt x="7107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" name="Google Shape;680;p33"/>
            <p:cNvSpPr/>
            <p:nvPr/>
          </p:nvSpPr>
          <p:spPr>
            <a:xfrm>
              <a:off x="2293525" y="2482550"/>
              <a:ext cx="1776800" cy="39825"/>
            </a:xfrm>
            <a:custGeom>
              <a:rect b="b" l="l" r="r" t="t"/>
              <a:pathLst>
                <a:path extrusionOk="0" h="1593" w="71072">
                  <a:moveTo>
                    <a:pt x="0" y="0"/>
                  </a:moveTo>
                  <a:lnTo>
                    <a:pt x="0" y="1593"/>
                  </a:lnTo>
                  <a:lnTo>
                    <a:pt x="71071" y="1593"/>
                  </a:lnTo>
                  <a:lnTo>
                    <a:pt x="7107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" name="Google Shape;681;p33"/>
            <p:cNvSpPr/>
            <p:nvPr/>
          </p:nvSpPr>
          <p:spPr>
            <a:xfrm>
              <a:off x="2293525" y="2621050"/>
              <a:ext cx="1195675" cy="39850"/>
            </a:xfrm>
            <a:custGeom>
              <a:rect b="b" l="l" r="r" t="t"/>
              <a:pathLst>
                <a:path extrusionOk="0" h="1594" w="47827">
                  <a:moveTo>
                    <a:pt x="0" y="1"/>
                  </a:moveTo>
                  <a:lnTo>
                    <a:pt x="0" y="1593"/>
                  </a:lnTo>
                  <a:lnTo>
                    <a:pt x="47827" y="1593"/>
                  </a:lnTo>
                  <a:lnTo>
                    <a:pt x="4782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" name="Google Shape;682;p33"/>
            <p:cNvSpPr/>
            <p:nvPr/>
          </p:nvSpPr>
          <p:spPr>
            <a:xfrm>
              <a:off x="4430100" y="1931675"/>
              <a:ext cx="730800" cy="119450"/>
            </a:xfrm>
            <a:custGeom>
              <a:rect b="b" l="l" r="r" t="t"/>
              <a:pathLst>
                <a:path extrusionOk="0" h="4778" w="29232">
                  <a:moveTo>
                    <a:pt x="1" y="1"/>
                  </a:moveTo>
                  <a:lnTo>
                    <a:pt x="1" y="4777"/>
                  </a:lnTo>
                  <a:lnTo>
                    <a:pt x="29232" y="4777"/>
                  </a:lnTo>
                  <a:lnTo>
                    <a:pt x="2923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" name="Google Shape;683;p33"/>
            <p:cNvSpPr/>
            <p:nvPr/>
          </p:nvSpPr>
          <p:spPr>
            <a:xfrm>
              <a:off x="2817325" y="1931675"/>
              <a:ext cx="729200" cy="119450"/>
            </a:xfrm>
            <a:custGeom>
              <a:rect b="b" l="l" r="r" t="t"/>
              <a:pathLst>
                <a:path extrusionOk="0" h="4778" w="29168">
                  <a:moveTo>
                    <a:pt x="0" y="1"/>
                  </a:moveTo>
                  <a:lnTo>
                    <a:pt x="0" y="4777"/>
                  </a:lnTo>
                  <a:lnTo>
                    <a:pt x="29167" y="4777"/>
                  </a:lnTo>
                  <a:lnTo>
                    <a:pt x="2916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" name="Google Shape;684;p33"/>
            <p:cNvSpPr/>
            <p:nvPr/>
          </p:nvSpPr>
          <p:spPr>
            <a:xfrm>
              <a:off x="628175" y="3272225"/>
              <a:ext cx="765825" cy="1550725"/>
            </a:xfrm>
            <a:custGeom>
              <a:rect b="b" l="l" r="r" t="t"/>
              <a:pathLst>
                <a:path extrusionOk="0" h="62029" w="30633">
                  <a:moveTo>
                    <a:pt x="17705" y="42924"/>
                  </a:moveTo>
                  <a:lnTo>
                    <a:pt x="17705" y="60437"/>
                  </a:lnTo>
                  <a:lnTo>
                    <a:pt x="12928" y="60437"/>
                  </a:lnTo>
                  <a:lnTo>
                    <a:pt x="12928" y="42924"/>
                  </a:lnTo>
                  <a:close/>
                  <a:moveTo>
                    <a:pt x="15348" y="1"/>
                  </a:moveTo>
                  <a:cubicBezTo>
                    <a:pt x="7133" y="1"/>
                    <a:pt x="446" y="6496"/>
                    <a:pt x="192" y="14712"/>
                  </a:cubicBezTo>
                  <a:cubicBezTo>
                    <a:pt x="1" y="22927"/>
                    <a:pt x="6369" y="29741"/>
                    <a:pt x="14521" y="30187"/>
                  </a:cubicBezTo>
                  <a:lnTo>
                    <a:pt x="14521" y="41332"/>
                  </a:lnTo>
                  <a:lnTo>
                    <a:pt x="12164" y="41332"/>
                  </a:lnTo>
                  <a:cubicBezTo>
                    <a:pt x="11718" y="41332"/>
                    <a:pt x="11336" y="41714"/>
                    <a:pt x="11336" y="42159"/>
                  </a:cubicBezTo>
                  <a:lnTo>
                    <a:pt x="11336" y="61265"/>
                  </a:lnTo>
                  <a:cubicBezTo>
                    <a:pt x="11336" y="61710"/>
                    <a:pt x="11718" y="62029"/>
                    <a:pt x="12164" y="62029"/>
                  </a:cubicBezTo>
                  <a:lnTo>
                    <a:pt x="18533" y="62029"/>
                  </a:lnTo>
                  <a:cubicBezTo>
                    <a:pt x="18978" y="62029"/>
                    <a:pt x="19297" y="61710"/>
                    <a:pt x="19297" y="61265"/>
                  </a:cubicBezTo>
                  <a:lnTo>
                    <a:pt x="19297" y="42159"/>
                  </a:lnTo>
                  <a:cubicBezTo>
                    <a:pt x="19297" y="41714"/>
                    <a:pt x="18978" y="41332"/>
                    <a:pt x="18533" y="41332"/>
                  </a:cubicBezTo>
                  <a:lnTo>
                    <a:pt x="16113" y="41332"/>
                  </a:lnTo>
                  <a:lnTo>
                    <a:pt x="16113" y="30187"/>
                  </a:lnTo>
                  <a:cubicBezTo>
                    <a:pt x="24328" y="29741"/>
                    <a:pt x="30633" y="22927"/>
                    <a:pt x="30442" y="14712"/>
                  </a:cubicBezTo>
                  <a:cubicBezTo>
                    <a:pt x="30250" y="6496"/>
                    <a:pt x="23500" y="1"/>
                    <a:pt x="1534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" name="Google Shape;685;p33"/>
            <p:cNvSpPr/>
            <p:nvPr/>
          </p:nvSpPr>
          <p:spPr>
            <a:xfrm>
              <a:off x="972075" y="4366000"/>
              <a:ext cx="79625" cy="398050"/>
            </a:xfrm>
            <a:custGeom>
              <a:rect b="b" l="l" r="r" t="t"/>
              <a:pathLst>
                <a:path extrusionOk="0" h="15922" w="3185">
                  <a:moveTo>
                    <a:pt x="0" y="1"/>
                  </a:moveTo>
                  <a:lnTo>
                    <a:pt x="0" y="15922"/>
                  </a:lnTo>
                  <a:lnTo>
                    <a:pt x="3185" y="15922"/>
                  </a:lnTo>
                  <a:lnTo>
                    <a:pt x="318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" name="Google Shape;686;p33"/>
            <p:cNvSpPr/>
            <p:nvPr/>
          </p:nvSpPr>
          <p:spPr>
            <a:xfrm>
              <a:off x="2436800" y="685075"/>
              <a:ext cx="213375" cy="214950"/>
            </a:xfrm>
            <a:custGeom>
              <a:rect b="b" l="l" r="r" t="t"/>
              <a:pathLst>
                <a:path extrusionOk="0" h="8598" w="8535">
                  <a:moveTo>
                    <a:pt x="1" y="0"/>
                  </a:moveTo>
                  <a:lnTo>
                    <a:pt x="1" y="8598"/>
                  </a:lnTo>
                  <a:lnTo>
                    <a:pt x="8534" y="8598"/>
                  </a:lnTo>
                  <a:lnTo>
                    <a:pt x="853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" name="Google Shape;687;p33"/>
            <p:cNvSpPr/>
            <p:nvPr/>
          </p:nvSpPr>
          <p:spPr>
            <a:xfrm>
              <a:off x="2791850" y="685075"/>
              <a:ext cx="213350" cy="214950"/>
            </a:xfrm>
            <a:custGeom>
              <a:rect b="b" l="l" r="r" t="t"/>
              <a:pathLst>
                <a:path extrusionOk="0" h="8598" w="8534">
                  <a:moveTo>
                    <a:pt x="0" y="0"/>
                  </a:moveTo>
                  <a:lnTo>
                    <a:pt x="0" y="8598"/>
                  </a:lnTo>
                  <a:lnTo>
                    <a:pt x="8534" y="8598"/>
                  </a:lnTo>
                  <a:lnTo>
                    <a:pt x="853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" name="Google Shape;688;p33"/>
            <p:cNvSpPr/>
            <p:nvPr/>
          </p:nvSpPr>
          <p:spPr>
            <a:xfrm>
              <a:off x="3146875" y="685075"/>
              <a:ext cx="213375" cy="214950"/>
            </a:xfrm>
            <a:custGeom>
              <a:rect b="b" l="l" r="r" t="t"/>
              <a:pathLst>
                <a:path extrusionOk="0" h="8598" w="8535">
                  <a:moveTo>
                    <a:pt x="1" y="0"/>
                  </a:moveTo>
                  <a:lnTo>
                    <a:pt x="1" y="8598"/>
                  </a:lnTo>
                  <a:lnTo>
                    <a:pt x="8534" y="8598"/>
                  </a:lnTo>
                  <a:lnTo>
                    <a:pt x="853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" name="Google Shape;689;p33"/>
            <p:cNvSpPr/>
            <p:nvPr/>
          </p:nvSpPr>
          <p:spPr>
            <a:xfrm>
              <a:off x="2258475" y="570450"/>
              <a:ext cx="1280075" cy="444200"/>
            </a:xfrm>
            <a:custGeom>
              <a:rect b="b" l="l" r="r" t="t"/>
              <a:pathLst>
                <a:path extrusionOk="0" h="17768" w="51203">
                  <a:moveTo>
                    <a:pt x="49611" y="1592"/>
                  </a:moveTo>
                  <a:lnTo>
                    <a:pt x="49611" y="16176"/>
                  </a:lnTo>
                  <a:lnTo>
                    <a:pt x="1593" y="16176"/>
                  </a:lnTo>
                  <a:lnTo>
                    <a:pt x="1593" y="1592"/>
                  </a:lnTo>
                  <a:close/>
                  <a:moveTo>
                    <a:pt x="1" y="0"/>
                  </a:moveTo>
                  <a:lnTo>
                    <a:pt x="1" y="17768"/>
                  </a:lnTo>
                  <a:lnTo>
                    <a:pt x="51203" y="17768"/>
                  </a:lnTo>
                  <a:lnTo>
                    <a:pt x="5120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" name="Google Shape;690;p33"/>
            <p:cNvSpPr/>
            <p:nvPr/>
          </p:nvSpPr>
          <p:spPr>
            <a:xfrm>
              <a:off x="4947550" y="262775"/>
              <a:ext cx="1147925" cy="384100"/>
            </a:xfrm>
            <a:custGeom>
              <a:rect b="b" l="l" r="r" t="t"/>
              <a:pathLst>
                <a:path extrusionOk="0" h="15364" w="45917">
                  <a:moveTo>
                    <a:pt x="18787" y="1927"/>
                  </a:moveTo>
                  <a:lnTo>
                    <a:pt x="18787" y="1927"/>
                  </a:lnTo>
                  <a:cubicBezTo>
                    <a:pt x="15539" y="5557"/>
                    <a:pt x="18150" y="11288"/>
                    <a:pt x="22990" y="11288"/>
                  </a:cubicBezTo>
                  <a:cubicBezTo>
                    <a:pt x="27830" y="11288"/>
                    <a:pt x="30377" y="5557"/>
                    <a:pt x="27193" y="1927"/>
                  </a:cubicBezTo>
                  <a:lnTo>
                    <a:pt x="27193" y="1927"/>
                  </a:lnTo>
                  <a:cubicBezTo>
                    <a:pt x="27639" y="1990"/>
                    <a:pt x="28149" y="2054"/>
                    <a:pt x="28594" y="2118"/>
                  </a:cubicBezTo>
                  <a:cubicBezTo>
                    <a:pt x="31396" y="6512"/>
                    <a:pt x="28212" y="12307"/>
                    <a:pt x="22990" y="12307"/>
                  </a:cubicBezTo>
                  <a:cubicBezTo>
                    <a:pt x="17768" y="12307"/>
                    <a:pt x="14584" y="6512"/>
                    <a:pt x="17386" y="2118"/>
                  </a:cubicBezTo>
                  <a:cubicBezTo>
                    <a:pt x="17832" y="2054"/>
                    <a:pt x="18278" y="1990"/>
                    <a:pt x="18787" y="1927"/>
                  </a:cubicBezTo>
                  <a:close/>
                  <a:moveTo>
                    <a:pt x="30569" y="2500"/>
                  </a:moveTo>
                  <a:cubicBezTo>
                    <a:pt x="35026" y="3455"/>
                    <a:pt x="39293" y="5238"/>
                    <a:pt x="43114" y="7722"/>
                  </a:cubicBezTo>
                  <a:cubicBezTo>
                    <a:pt x="37641" y="11329"/>
                    <a:pt x="31317" y="13418"/>
                    <a:pt x="24736" y="13692"/>
                  </a:cubicBezTo>
                  <a:lnTo>
                    <a:pt x="24736" y="13692"/>
                  </a:lnTo>
                  <a:cubicBezTo>
                    <a:pt x="29704" y="12588"/>
                    <a:pt x="32491" y="7212"/>
                    <a:pt x="30569" y="2500"/>
                  </a:cubicBezTo>
                  <a:close/>
                  <a:moveTo>
                    <a:pt x="15348" y="2500"/>
                  </a:moveTo>
                  <a:lnTo>
                    <a:pt x="15348" y="2500"/>
                  </a:lnTo>
                  <a:cubicBezTo>
                    <a:pt x="13310" y="7340"/>
                    <a:pt x="16367" y="12880"/>
                    <a:pt x="21589" y="13772"/>
                  </a:cubicBezTo>
                  <a:cubicBezTo>
                    <a:pt x="14902" y="13517"/>
                    <a:pt x="8406" y="11415"/>
                    <a:pt x="2802" y="7722"/>
                  </a:cubicBezTo>
                  <a:cubicBezTo>
                    <a:pt x="6623" y="5174"/>
                    <a:pt x="10890" y="3455"/>
                    <a:pt x="15348" y="2500"/>
                  </a:cubicBezTo>
                  <a:close/>
                  <a:moveTo>
                    <a:pt x="22958" y="0"/>
                  </a:moveTo>
                  <a:cubicBezTo>
                    <a:pt x="22608" y="0"/>
                    <a:pt x="22258" y="48"/>
                    <a:pt x="21907" y="143"/>
                  </a:cubicBezTo>
                  <a:cubicBezTo>
                    <a:pt x="14393" y="334"/>
                    <a:pt x="7069" y="2754"/>
                    <a:pt x="892" y="7085"/>
                  </a:cubicBezTo>
                  <a:lnTo>
                    <a:pt x="0" y="7722"/>
                  </a:lnTo>
                  <a:lnTo>
                    <a:pt x="892" y="8359"/>
                  </a:lnTo>
                  <a:cubicBezTo>
                    <a:pt x="7388" y="12944"/>
                    <a:pt x="15030" y="15364"/>
                    <a:pt x="22926" y="15364"/>
                  </a:cubicBezTo>
                  <a:cubicBezTo>
                    <a:pt x="30823" y="15364"/>
                    <a:pt x="38529" y="12944"/>
                    <a:pt x="44961" y="8359"/>
                  </a:cubicBezTo>
                  <a:lnTo>
                    <a:pt x="45916" y="7722"/>
                  </a:lnTo>
                  <a:lnTo>
                    <a:pt x="44961" y="7085"/>
                  </a:lnTo>
                  <a:cubicBezTo>
                    <a:pt x="38847" y="2754"/>
                    <a:pt x="31524" y="334"/>
                    <a:pt x="24009" y="143"/>
                  </a:cubicBezTo>
                  <a:cubicBezTo>
                    <a:pt x="23659" y="48"/>
                    <a:pt x="23309" y="0"/>
                    <a:pt x="229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" name="Google Shape;691;p33"/>
            <p:cNvSpPr/>
            <p:nvPr/>
          </p:nvSpPr>
          <p:spPr>
            <a:xfrm>
              <a:off x="5336025" y="1923725"/>
              <a:ext cx="162400" cy="135350"/>
            </a:xfrm>
            <a:custGeom>
              <a:rect b="b" l="l" r="r" t="t"/>
              <a:pathLst>
                <a:path extrusionOk="0" h="5414" w="6496">
                  <a:moveTo>
                    <a:pt x="4649" y="0"/>
                  </a:moveTo>
                  <a:lnTo>
                    <a:pt x="0" y="2675"/>
                  </a:lnTo>
                  <a:lnTo>
                    <a:pt x="4649" y="5414"/>
                  </a:lnTo>
                  <a:lnTo>
                    <a:pt x="4649" y="3503"/>
                  </a:lnTo>
                  <a:lnTo>
                    <a:pt x="5477" y="3503"/>
                  </a:lnTo>
                  <a:cubicBezTo>
                    <a:pt x="6496" y="3503"/>
                    <a:pt x="6496" y="1911"/>
                    <a:pt x="5477" y="1911"/>
                  </a:cubicBezTo>
                  <a:lnTo>
                    <a:pt x="4649" y="1911"/>
                  </a:lnTo>
                  <a:lnTo>
                    <a:pt x="464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" name="Google Shape;692;p33"/>
            <p:cNvSpPr/>
            <p:nvPr/>
          </p:nvSpPr>
          <p:spPr>
            <a:xfrm>
              <a:off x="2651725" y="4047575"/>
              <a:ext cx="135375" cy="116250"/>
            </a:xfrm>
            <a:custGeom>
              <a:rect b="b" l="l" r="r" t="t"/>
              <a:pathLst>
                <a:path extrusionOk="0" h="4650" w="5415">
                  <a:moveTo>
                    <a:pt x="2739" y="1"/>
                  </a:moveTo>
                  <a:lnTo>
                    <a:pt x="1" y="4650"/>
                  </a:lnTo>
                  <a:lnTo>
                    <a:pt x="5414" y="4650"/>
                  </a:lnTo>
                  <a:lnTo>
                    <a:pt x="273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" name="Google Shape;693;p33"/>
            <p:cNvSpPr/>
            <p:nvPr/>
          </p:nvSpPr>
          <p:spPr>
            <a:xfrm>
              <a:off x="2481375" y="1923725"/>
              <a:ext cx="164025" cy="135350"/>
            </a:xfrm>
            <a:custGeom>
              <a:rect b="b" l="l" r="r" t="t"/>
              <a:pathLst>
                <a:path extrusionOk="0" h="5414" w="6561">
                  <a:moveTo>
                    <a:pt x="1848" y="0"/>
                  </a:moveTo>
                  <a:lnTo>
                    <a:pt x="1848" y="1911"/>
                  </a:lnTo>
                  <a:lnTo>
                    <a:pt x="1083" y="1911"/>
                  </a:lnTo>
                  <a:cubicBezTo>
                    <a:pt x="1" y="1911"/>
                    <a:pt x="1" y="3503"/>
                    <a:pt x="1083" y="3503"/>
                  </a:cubicBezTo>
                  <a:lnTo>
                    <a:pt x="1848" y="3503"/>
                  </a:lnTo>
                  <a:lnTo>
                    <a:pt x="1848" y="5414"/>
                  </a:lnTo>
                  <a:lnTo>
                    <a:pt x="6560" y="2675"/>
                  </a:lnTo>
                  <a:lnTo>
                    <a:pt x="184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" name="Google Shape;694;p33"/>
            <p:cNvSpPr/>
            <p:nvPr/>
          </p:nvSpPr>
          <p:spPr>
            <a:xfrm>
              <a:off x="1459250" y="2527125"/>
              <a:ext cx="243625" cy="208425"/>
            </a:xfrm>
            <a:custGeom>
              <a:rect b="b" l="l" r="r" t="t"/>
              <a:pathLst>
                <a:path extrusionOk="0" h="8337" w="9745">
                  <a:moveTo>
                    <a:pt x="5559" y="1576"/>
                  </a:moveTo>
                  <a:cubicBezTo>
                    <a:pt x="6878" y="1576"/>
                    <a:pt x="8152" y="2615"/>
                    <a:pt x="8152" y="4204"/>
                  </a:cubicBezTo>
                  <a:cubicBezTo>
                    <a:pt x="8152" y="5605"/>
                    <a:pt x="7006" y="6751"/>
                    <a:pt x="5541" y="6751"/>
                  </a:cubicBezTo>
                  <a:cubicBezTo>
                    <a:pt x="3248" y="6751"/>
                    <a:pt x="2102" y="3949"/>
                    <a:pt x="3758" y="2357"/>
                  </a:cubicBezTo>
                  <a:cubicBezTo>
                    <a:pt x="4276" y="1818"/>
                    <a:pt x="4923" y="1576"/>
                    <a:pt x="5559" y="1576"/>
                  </a:cubicBezTo>
                  <a:close/>
                  <a:moveTo>
                    <a:pt x="5541" y="1"/>
                  </a:moveTo>
                  <a:cubicBezTo>
                    <a:pt x="1847" y="1"/>
                    <a:pt x="1" y="4458"/>
                    <a:pt x="2612" y="7070"/>
                  </a:cubicBezTo>
                  <a:cubicBezTo>
                    <a:pt x="3467" y="7945"/>
                    <a:pt x="4527" y="8336"/>
                    <a:pt x="5566" y="8336"/>
                  </a:cubicBezTo>
                  <a:cubicBezTo>
                    <a:pt x="7699" y="8336"/>
                    <a:pt x="9744" y="6688"/>
                    <a:pt x="9744" y="4204"/>
                  </a:cubicBezTo>
                  <a:cubicBezTo>
                    <a:pt x="9744" y="1847"/>
                    <a:pt x="7897" y="1"/>
                    <a:pt x="554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" name="Google Shape;695;p33"/>
            <p:cNvSpPr/>
            <p:nvPr/>
          </p:nvSpPr>
          <p:spPr>
            <a:xfrm>
              <a:off x="4718275" y="1636825"/>
              <a:ext cx="243625" cy="208900"/>
            </a:xfrm>
            <a:custGeom>
              <a:rect b="b" l="l" r="r" t="t"/>
              <a:pathLst>
                <a:path extrusionOk="0" h="8356" w="9745">
                  <a:moveTo>
                    <a:pt x="4034" y="1603"/>
                  </a:moveTo>
                  <a:cubicBezTo>
                    <a:pt x="4070" y="1603"/>
                    <a:pt x="4105" y="1604"/>
                    <a:pt x="4140" y="1605"/>
                  </a:cubicBezTo>
                  <a:cubicBezTo>
                    <a:pt x="6433" y="1605"/>
                    <a:pt x="7579" y="4344"/>
                    <a:pt x="5987" y="6000"/>
                  </a:cubicBezTo>
                  <a:cubicBezTo>
                    <a:pt x="5456" y="6531"/>
                    <a:pt x="4813" y="6767"/>
                    <a:pt x="4185" y="6767"/>
                  </a:cubicBezTo>
                  <a:cubicBezTo>
                    <a:pt x="2856" y="6767"/>
                    <a:pt x="1593" y="5710"/>
                    <a:pt x="1593" y="4153"/>
                  </a:cubicBezTo>
                  <a:cubicBezTo>
                    <a:pt x="1593" y="2787"/>
                    <a:pt x="2682" y="1603"/>
                    <a:pt x="4034" y="1603"/>
                  </a:cubicBezTo>
                  <a:close/>
                  <a:moveTo>
                    <a:pt x="4189" y="0"/>
                  </a:moveTo>
                  <a:cubicBezTo>
                    <a:pt x="2041" y="0"/>
                    <a:pt x="1" y="1654"/>
                    <a:pt x="1" y="4153"/>
                  </a:cubicBezTo>
                  <a:cubicBezTo>
                    <a:pt x="1" y="6509"/>
                    <a:pt x="1848" y="8356"/>
                    <a:pt x="4140" y="8356"/>
                  </a:cubicBezTo>
                  <a:cubicBezTo>
                    <a:pt x="7898" y="8356"/>
                    <a:pt x="9744" y="3834"/>
                    <a:pt x="7133" y="1223"/>
                  </a:cubicBezTo>
                  <a:cubicBezTo>
                    <a:pt x="6268" y="379"/>
                    <a:pt x="5216" y="0"/>
                    <a:pt x="418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" name="Google Shape;696;p33"/>
            <p:cNvSpPr/>
            <p:nvPr/>
          </p:nvSpPr>
          <p:spPr>
            <a:xfrm>
              <a:off x="4971425" y="1636825"/>
              <a:ext cx="243625" cy="208900"/>
            </a:xfrm>
            <a:custGeom>
              <a:rect b="b" l="l" r="r" t="t"/>
              <a:pathLst>
                <a:path extrusionOk="0" h="8356" w="9745">
                  <a:moveTo>
                    <a:pt x="4217" y="0"/>
                  </a:moveTo>
                  <a:cubicBezTo>
                    <a:pt x="2070" y="0"/>
                    <a:pt x="0" y="1654"/>
                    <a:pt x="0" y="4153"/>
                  </a:cubicBezTo>
                  <a:cubicBezTo>
                    <a:pt x="0" y="6509"/>
                    <a:pt x="1911" y="8356"/>
                    <a:pt x="4204" y="8356"/>
                  </a:cubicBezTo>
                  <a:cubicBezTo>
                    <a:pt x="7897" y="8356"/>
                    <a:pt x="9744" y="3834"/>
                    <a:pt x="7133" y="1223"/>
                  </a:cubicBezTo>
                  <a:cubicBezTo>
                    <a:pt x="6288" y="379"/>
                    <a:pt x="5244" y="0"/>
                    <a:pt x="421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" name="Google Shape;697;p33"/>
            <p:cNvSpPr/>
            <p:nvPr/>
          </p:nvSpPr>
          <p:spPr>
            <a:xfrm>
              <a:off x="6803925" y="2260975"/>
              <a:ext cx="243625" cy="208850"/>
            </a:xfrm>
            <a:custGeom>
              <a:rect b="b" l="l" r="r" t="t"/>
              <a:pathLst>
                <a:path extrusionOk="0" h="8354" w="9745">
                  <a:moveTo>
                    <a:pt x="5547" y="1"/>
                  </a:moveTo>
                  <a:cubicBezTo>
                    <a:pt x="4523" y="1"/>
                    <a:pt x="3475" y="379"/>
                    <a:pt x="2612" y="1221"/>
                  </a:cubicBezTo>
                  <a:cubicBezTo>
                    <a:pt x="1" y="3896"/>
                    <a:pt x="1848" y="8354"/>
                    <a:pt x="5605" y="8354"/>
                  </a:cubicBezTo>
                  <a:cubicBezTo>
                    <a:pt x="7898" y="8354"/>
                    <a:pt x="9744" y="6507"/>
                    <a:pt x="9744" y="4215"/>
                  </a:cubicBezTo>
                  <a:cubicBezTo>
                    <a:pt x="9744" y="1669"/>
                    <a:pt x="7699" y="1"/>
                    <a:pt x="55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" name="Google Shape;698;p33"/>
            <p:cNvSpPr/>
            <p:nvPr/>
          </p:nvSpPr>
          <p:spPr>
            <a:xfrm>
              <a:off x="5711750" y="2736450"/>
              <a:ext cx="197450" cy="168025"/>
            </a:xfrm>
            <a:custGeom>
              <a:rect b="b" l="l" r="r" t="t"/>
              <a:pathLst>
                <a:path extrusionOk="0" h="6721" w="7898">
                  <a:moveTo>
                    <a:pt x="4472" y="0"/>
                  </a:moveTo>
                  <a:cubicBezTo>
                    <a:pt x="3635" y="0"/>
                    <a:pt x="2785" y="307"/>
                    <a:pt x="2102" y="989"/>
                  </a:cubicBezTo>
                  <a:cubicBezTo>
                    <a:pt x="1" y="3091"/>
                    <a:pt x="1465" y="6721"/>
                    <a:pt x="4522" y="6721"/>
                  </a:cubicBezTo>
                  <a:cubicBezTo>
                    <a:pt x="6369" y="6721"/>
                    <a:pt x="7897" y="5256"/>
                    <a:pt x="7897" y="3345"/>
                  </a:cubicBezTo>
                  <a:cubicBezTo>
                    <a:pt x="7897" y="1324"/>
                    <a:pt x="6213" y="0"/>
                    <a:pt x="447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" name="Google Shape;699;p33"/>
            <p:cNvSpPr/>
            <p:nvPr/>
          </p:nvSpPr>
          <p:spPr>
            <a:xfrm>
              <a:off x="5789775" y="945725"/>
              <a:ext cx="197425" cy="169225"/>
            </a:xfrm>
            <a:custGeom>
              <a:rect b="b" l="l" r="r" t="t"/>
              <a:pathLst>
                <a:path extrusionOk="0" h="6769" w="7897">
                  <a:moveTo>
                    <a:pt x="4463" y="0"/>
                  </a:moveTo>
                  <a:cubicBezTo>
                    <a:pt x="3637" y="0"/>
                    <a:pt x="2795" y="301"/>
                    <a:pt x="2102" y="974"/>
                  </a:cubicBezTo>
                  <a:cubicBezTo>
                    <a:pt x="0" y="3139"/>
                    <a:pt x="1528" y="6769"/>
                    <a:pt x="4522" y="6769"/>
                  </a:cubicBezTo>
                  <a:cubicBezTo>
                    <a:pt x="6368" y="6769"/>
                    <a:pt x="7897" y="5241"/>
                    <a:pt x="7897" y="3394"/>
                  </a:cubicBezTo>
                  <a:cubicBezTo>
                    <a:pt x="7897" y="1358"/>
                    <a:pt x="6218" y="0"/>
                    <a:pt x="44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" name="Google Shape;700;p33"/>
            <p:cNvSpPr/>
            <p:nvPr/>
          </p:nvSpPr>
          <p:spPr>
            <a:xfrm>
              <a:off x="6049275" y="945725"/>
              <a:ext cx="197450" cy="169225"/>
            </a:xfrm>
            <a:custGeom>
              <a:rect b="b" l="l" r="r" t="t"/>
              <a:pathLst>
                <a:path extrusionOk="0" h="6769" w="7898">
                  <a:moveTo>
                    <a:pt x="4464" y="0"/>
                  </a:moveTo>
                  <a:cubicBezTo>
                    <a:pt x="3638" y="0"/>
                    <a:pt x="2795" y="301"/>
                    <a:pt x="2102" y="974"/>
                  </a:cubicBezTo>
                  <a:cubicBezTo>
                    <a:pt x="1" y="3139"/>
                    <a:pt x="1529" y="6769"/>
                    <a:pt x="4522" y="6769"/>
                  </a:cubicBezTo>
                  <a:cubicBezTo>
                    <a:pt x="6369" y="6769"/>
                    <a:pt x="7897" y="5241"/>
                    <a:pt x="7897" y="3394"/>
                  </a:cubicBezTo>
                  <a:cubicBezTo>
                    <a:pt x="7897" y="1358"/>
                    <a:pt x="6219" y="0"/>
                    <a:pt x="446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" name="Google Shape;701;p33"/>
            <p:cNvSpPr/>
            <p:nvPr/>
          </p:nvSpPr>
          <p:spPr>
            <a:xfrm>
              <a:off x="3006775" y="4857175"/>
              <a:ext cx="197450" cy="169575"/>
            </a:xfrm>
            <a:custGeom>
              <a:rect b="b" l="l" r="r" t="t"/>
              <a:pathLst>
                <a:path extrusionOk="0" h="6783" w="7898">
                  <a:moveTo>
                    <a:pt x="4464" y="0"/>
                  </a:moveTo>
                  <a:cubicBezTo>
                    <a:pt x="3629" y="0"/>
                    <a:pt x="2782" y="307"/>
                    <a:pt x="2102" y="987"/>
                  </a:cubicBezTo>
                  <a:cubicBezTo>
                    <a:pt x="0" y="3089"/>
                    <a:pt x="1465" y="6782"/>
                    <a:pt x="4522" y="6782"/>
                  </a:cubicBezTo>
                  <a:cubicBezTo>
                    <a:pt x="6369" y="6782"/>
                    <a:pt x="7897" y="5254"/>
                    <a:pt x="7897" y="3407"/>
                  </a:cubicBezTo>
                  <a:cubicBezTo>
                    <a:pt x="7897" y="1340"/>
                    <a:pt x="6207" y="0"/>
                    <a:pt x="446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" name="Google Shape;702;p33"/>
            <p:cNvSpPr/>
            <p:nvPr/>
          </p:nvSpPr>
          <p:spPr>
            <a:xfrm>
              <a:off x="3264700" y="4857175"/>
              <a:ext cx="197450" cy="169575"/>
            </a:xfrm>
            <a:custGeom>
              <a:rect b="b" l="l" r="r" t="t"/>
              <a:pathLst>
                <a:path extrusionOk="0" h="6783" w="7898">
                  <a:moveTo>
                    <a:pt x="4511" y="0"/>
                  </a:moveTo>
                  <a:cubicBezTo>
                    <a:pt x="3686" y="0"/>
                    <a:pt x="2846" y="307"/>
                    <a:pt x="2166" y="987"/>
                  </a:cubicBezTo>
                  <a:cubicBezTo>
                    <a:pt x="0" y="3089"/>
                    <a:pt x="1529" y="6782"/>
                    <a:pt x="4522" y="6782"/>
                  </a:cubicBezTo>
                  <a:cubicBezTo>
                    <a:pt x="6369" y="6782"/>
                    <a:pt x="7897" y="5254"/>
                    <a:pt x="7897" y="3407"/>
                  </a:cubicBezTo>
                  <a:cubicBezTo>
                    <a:pt x="7897" y="1340"/>
                    <a:pt x="6236" y="0"/>
                    <a:pt x="451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" name="Google Shape;703;p33"/>
            <p:cNvSpPr/>
            <p:nvPr/>
          </p:nvSpPr>
          <p:spPr>
            <a:xfrm>
              <a:off x="6307200" y="945725"/>
              <a:ext cx="195850" cy="169225"/>
            </a:xfrm>
            <a:custGeom>
              <a:rect b="b" l="l" r="r" t="t"/>
              <a:pathLst>
                <a:path extrusionOk="0" h="6769" w="7834">
                  <a:moveTo>
                    <a:pt x="4420" y="0"/>
                  </a:moveTo>
                  <a:cubicBezTo>
                    <a:pt x="3604" y="0"/>
                    <a:pt x="2774" y="301"/>
                    <a:pt x="2102" y="974"/>
                  </a:cubicBezTo>
                  <a:cubicBezTo>
                    <a:pt x="0" y="3139"/>
                    <a:pt x="1465" y="6769"/>
                    <a:pt x="4458" y="6769"/>
                  </a:cubicBezTo>
                  <a:cubicBezTo>
                    <a:pt x="6369" y="6769"/>
                    <a:pt x="7833" y="5241"/>
                    <a:pt x="7833" y="3394"/>
                  </a:cubicBezTo>
                  <a:cubicBezTo>
                    <a:pt x="7833" y="1358"/>
                    <a:pt x="6155" y="0"/>
                    <a:pt x="442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" name="Google Shape;704;p33"/>
            <p:cNvSpPr/>
            <p:nvPr/>
          </p:nvSpPr>
          <p:spPr>
            <a:xfrm>
              <a:off x="3767800" y="836325"/>
              <a:ext cx="197450" cy="168025"/>
            </a:xfrm>
            <a:custGeom>
              <a:rect b="b" l="l" r="r" t="t"/>
              <a:pathLst>
                <a:path extrusionOk="0" h="6721" w="7898">
                  <a:moveTo>
                    <a:pt x="3376" y="0"/>
                  </a:moveTo>
                  <a:cubicBezTo>
                    <a:pt x="1529" y="0"/>
                    <a:pt x="0" y="1465"/>
                    <a:pt x="0" y="3375"/>
                  </a:cubicBezTo>
                  <a:cubicBezTo>
                    <a:pt x="0" y="5397"/>
                    <a:pt x="1655" y="6721"/>
                    <a:pt x="3397" y="6721"/>
                  </a:cubicBezTo>
                  <a:cubicBezTo>
                    <a:pt x="4235" y="6721"/>
                    <a:pt x="5092" y="6414"/>
                    <a:pt x="5796" y="5732"/>
                  </a:cubicBezTo>
                  <a:cubicBezTo>
                    <a:pt x="7897" y="3630"/>
                    <a:pt x="6369" y="0"/>
                    <a:pt x="337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" name="Google Shape;705;p33"/>
            <p:cNvSpPr/>
            <p:nvPr/>
          </p:nvSpPr>
          <p:spPr>
            <a:xfrm>
              <a:off x="3505100" y="4547475"/>
              <a:ext cx="287750" cy="207875"/>
            </a:xfrm>
            <a:custGeom>
              <a:rect b="b" l="l" r="r" t="t"/>
              <a:pathLst>
                <a:path extrusionOk="0" h="8315" w="11510">
                  <a:moveTo>
                    <a:pt x="6004" y="1555"/>
                  </a:moveTo>
                  <a:cubicBezTo>
                    <a:pt x="7334" y="1555"/>
                    <a:pt x="8598" y="2583"/>
                    <a:pt x="8598" y="4141"/>
                  </a:cubicBezTo>
                  <a:cubicBezTo>
                    <a:pt x="8598" y="5542"/>
                    <a:pt x="7452" y="6688"/>
                    <a:pt x="6051" y="6752"/>
                  </a:cubicBezTo>
                  <a:cubicBezTo>
                    <a:pt x="3758" y="6752"/>
                    <a:pt x="2612" y="3950"/>
                    <a:pt x="4204" y="2294"/>
                  </a:cubicBezTo>
                  <a:cubicBezTo>
                    <a:pt x="4734" y="1784"/>
                    <a:pt x="5377" y="1555"/>
                    <a:pt x="6004" y="1555"/>
                  </a:cubicBezTo>
                  <a:close/>
                  <a:moveTo>
                    <a:pt x="6130" y="1"/>
                  </a:moveTo>
                  <a:cubicBezTo>
                    <a:pt x="6104" y="1"/>
                    <a:pt x="6077" y="1"/>
                    <a:pt x="6051" y="2"/>
                  </a:cubicBezTo>
                  <a:cubicBezTo>
                    <a:pt x="4013" y="2"/>
                    <a:pt x="2293" y="1403"/>
                    <a:pt x="1975" y="3377"/>
                  </a:cubicBezTo>
                  <a:lnTo>
                    <a:pt x="1083" y="3377"/>
                  </a:lnTo>
                  <a:cubicBezTo>
                    <a:pt x="1" y="3377"/>
                    <a:pt x="1" y="4969"/>
                    <a:pt x="1083" y="4969"/>
                  </a:cubicBezTo>
                  <a:lnTo>
                    <a:pt x="1975" y="4969"/>
                  </a:lnTo>
                  <a:cubicBezTo>
                    <a:pt x="2367" y="7090"/>
                    <a:pt x="4189" y="8314"/>
                    <a:pt x="6051" y="8314"/>
                  </a:cubicBezTo>
                  <a:cubicBezTo>
                    <a:pt x="7208" y="8314"/>
                    <a:pt x="8380" y="7841"/>
                    <a:pt x="9235" y="6816"/>
                  </a:cubicBezTo>
                  <a:cubicBezTo>
                    <a:pt x="11510" y="4098"/>
                    <a:pt x="9583" y="1"/>
                    <a:pt x="613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" name="Google Shape;706;p33"/>
            <p:cNvSpPr/>
            <p:nvPr/>
          </p:nvSpPr>
          <p:spPr>
            <a:xfrm>
              <a:off x="1495875" y="2773900"/>
              <a:ext cx="203800" cy="1459975"/>
            </a:xfrm>
            <a:custGeom>
              <a:rect b="b" l="l" r="r" t="t"/>
              <a:pathLst>
                <a:path extrusionOk="0" h="58399" w="8152">
                  <a:moveTo>
                    <a:pt x="5859" y="13438"/>
                  </a:moveTo>
                  <a:lnTo>
                    <a:pt x="6369" y="20634"/>
                  </a:lnTo>
                  <a:lnTo>
                    <a:pt x="1783" y="20634"/>
                  </a:lnTo>
                  <a:lnTo>
                    <a:pt x="2293" y="13438"/>
                  </a:lnTo>
                  <a:close/>
                  <a:moveTo>
                    <a:pt x="4076" y="1"/>
                  </a:moveTo>
                  <a:lnTo>
                    <a:pt x="3376" y="1593"/>
                  </a:lnTo>
                  <a:cubicBezTo>
                    <a:pt x="2611" y="3312"/>
                    <a:pt x="0" y="8980"/>
                    <a:pt x="0" y="10254"/>
                  </a:cubicBezTo>
                  <a:cubicBezTo>
                    <a:pt x="64" y="11082"/>
                    <a:pt x="319" y="11909"/>
                    <a:pt x="765" y="12610"/>
                  </a:cubicBezTo>
                  <a:lnTo>
                    <a:pt x="191" y="20634"/>
                  </a:lnTo>
                  <a:lnTo>
                    <a:pt x="128" y="20634"/>
                  </a:lnTo>
                  <a:lnTo>
                    <a:pt x="128" y="21462"/>
                  </a:lnTo>
                  <a:lnTo>
                    <a:pt x="64" y="22226"/>
                  </a:lnTo>
                  <a:lnTo>
                    <a:pt x="128" y="22226"/>
                  </a:lnTo>
                  <a:lnTo>
                    <a:pt x="765" y="58399"/>
                  </a:lnTo>
                  <a:lnTo>
                    <a:pt x="7388" y="58399"/>
                  </a:lnTo>
                  <a:lnTo>
                    <a:pt x="8025" y="22163"/>
                  </a:lnTo>
                  <a:lnTo>
                    <a:pt x="8088" y="22163"/>
                  </a:lnTo>
                  <a:lnTo>
                    <a:pt x="8025" y="21398"/>
                  </a:lnTo>
                  <a:lnTo>
                    <a:pt x="8025" y="20571"/>
                  </a:lnTo>
                  <a:lnTo>
                    <a:pt x="7961" y="20571"/>
                  </a:lnTo>
                  <a:lnTo>
                    <a:pt x="7388" y="12546"/>
                  </a:lnTo>
                  <a:cubicBezTo>
                    <a:pt x="7833" y="11846"/>
                    <a:pt x="8088" y="11018"/>
                    <a:pt x="8152" y="10254"/>
                  </a:cubicBezTo>
                  <a:cubicBezTo>
                    <a:pt x="8152" y="8980"/>
                    <a:pt x="5605" y="3312"/>
                    <a:pt x="4840" y="1593"/>
                  </a:cubicBezTo>
                  <a:lnTo>
                    <a:pt x="407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" name="Google Shape;707;p33"/>
            <p:cNvSpPr/>
            <p:nvPr/>
          </p:nvSpPr>
          <p:spPr>
            <a:xfrm>
              <a:off x="4119650" y="868550"/>
              <a:ext cx="133750" cy="157250"/>
            </a:xfrm>
            <a:custGeom>
              <a:rect b="b" l="l" r="r" t="t"/>
              <a:pathLst>
                <a:path extrusionOk="0" h="6290" w="5350">
                  <a:moveTo>
                    <a:pt x="2643" y="1"/>
                  </a:moveTo>
                  <a:cubicBezTo>
                    <a:pt x="2245" y="1"/>
                    <a:pt x="1847" y="271"/>
                    <a:pt x="1847" y="813"/>
                  </a:cubicBezTo>
                  <a:lnTo>
                    <a:pt x="1847" y="1577"/>
                  </a:lnTo>
                  <a:lnTo>
                    <a:pt x="1" y="1577"/>
                  </a:lnTo>
                  <a:lnTo>
                    <a:pt x="2675" y="6290"/>
                  </a:lnTo>
                  <a:lnTo>
                    <a:pt x="5350" y="1577"/>
                  </a:lnTo>
                  <a:lnTo>
                    <a:pt x="3439" y="1577"/>
                  </a:lnTo>
                  <a:lnTo>
                    <a:pt x="3439" y="813"/>
                  </a:lnTo>
                  <a:cubicBezTo>
                    <a:pt x="3439" y="271"/>
                    <a:pt x="3041" y="1"/>
                    <a:pt x="264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" name="Google Shape;708;p33"/>
            <p:cNvSpPr/>
            <p:nvPr/>
          </p:nvSpPr>
          <p:spPr>
            <a:xfrm>
              <a:off x="5961700" y="1944425"/>
              <a:ext cx="812000" cy="746725"/>
            </a:xfrm>
            <a:custGeom>
              <a:rect b="b" l="l" r="r" t="t"/>
              <a:pathLst>
                <a:path extrusionOk="0" h="29869" w="32480">
                  <a:moveTo>
                    <a:pt x="27258" y="1592"/>
                  </a:moveTo>
                  <a:cubicBezTo>
                    <a:pt x="29232" y="1592"/>
                    <a:pt x="30888" y="3248"/>
                    <a:pt x="30888" y="5222"/>
                  </a:cubicBezTo>
                  <a:lnTo>
                    <a:pt x="30888" y="16112"/>
                  </a:lnTo>
                  <a:cubicBezTo>
                    <a:pt x="30888" y="18086"/>
                    <a:pt x="29232" y="19679"/>
                    <a:pt x="27258" y="19679"/>
                  </a:cubicBezTo>
                  <a:lnTo>
                    <a:pt x="24328" y="19679"/>
                  </a:lnTo>
                  <a:lnTo>
                    <a:pt x="18151" y="25856"/>
                  </a:lnTo>
                  <a:lnTo>
                    <a:pt x="18406" y="19679"/>
                  </a:lnTo>
                  <a:lnTo>
                    <a:pt x="5223" y="19679"/>
                  </a:lnTo>
                  <a:cubicBezTo>
                    <a:pt x="3249" y="19679"/>
                    <a:pt x="1593" y="18086"/>
                    <a:pt x="1593" y="16112"/>
                  </a:cubicBezTo>
                  <a:lnTo>
                    <a:pt x="1593" y="5222"/>
                  </a:lnTo>
                  <a:cubicBezTo>
                    <a:pt x="1593" y="3248"/>
                    <a:pt x="3249" y="1592"/>
                    <a:pt x="5223" y="1592"/>
                  </a:cubicBezTo>
                  <a:close/>
                  <a:moveTo>
                    <a:pt x="5223" y="0"/>
                  </a:moveTo>
                  <a:cubicBezTo>
                    <a:pt x="2357" y="0"/>
                    <a:pt x="1" y="2357"/>
                    <a:pt x="1" y="5222"/>
                  </a:cubicBezTo>
                  <a:lnTo>
                    <a:pt x="1" y="16112"/>
                  </a:lnTo>
                  <a:cubicBezTo>
                    <a:pt x="1" y="18978"/>
                    <a:pt x="2357" y="21271"/>
                    <a:pt x="5223" y="21271"/>
                  </a:cubicBezTo>
                  <a:lnTo>
                    <a:pt x="16750" y="21271"/>
                  </a:lnTo>
                  <a:lnTo>
                    <a:pt x="16431" y="29868"/>
                  </a:lnTo>
                  <a:lnTo>
                    <a:pt x="25029" y="21271"/>
                  </a:lnTo>
                  <a:lnTo>
                    <a:pt x="27258" y="21271"/>
                  </a:lnTo>
                  <a:cubicBezTo>
                    <a:pt x="30187" y="21271"/>
                    <a:pt x="32480" y="18978"/>
                    <a:pt x="32480" y="16112"/>
                  </a:cubicBezTo>
                  <a:lnTo>
                    <a:pt x="32480" y="5222"/>
                  </a:lnTo>
                  <a:cubicBezTo>
                    <a:pt x="32480" y="2357"/>
                    <a:pt x="30123" y="0"/>
                    <a:pt x="272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" name="Google Shape;709;p33"/>
            <p:cNvSpPr/>
            <p:nvPr/>
          </p:nvSpPr>
          <p:spPr>
            <a:xfrm flipH="1">
              <a:off x="755540" y="1025104"/>
              <a:ext cx="1047660" cy="746725"/>
            </a:xfrm>
            <a:custGeom>
              <a:rect b="b" l="l" r="r" t="t"/>
              <a:pathLst>
                <a:path extrusionOk="0" h="29869" w="38849">
                  <a:moveTo>
                    <a:pt x="33626" y="1593"/>
                  </a:moveTo>
                  <a:cubicBezTo>
                    <a:pt x="35600" y="1593"/>
                    <a:pt x="37256" y="3248"/>
                    <a:pt x="37256" y="5223"/>
                  </a:cubicBezTo>
                  <a:lnTo>
                    <a:pt x="37256" y="16113"/>
                  </a:lnTo>
                  <a:cubicBezTo>
                    <a:pt x="37256" y="18087"/>
                    <a:pt x="35600" y="19679"/>
                    <a:pt x="33626" y="19743"/>
                  </a:cubicBezTo>
                  <a:lnTo>
                    <a:pt x="30697" y="19743"/>
                  </a:lnTo>
                  <a:lnTo>
                    <a:pt x="24519" y="25856"/>
                  </a:lnTo>
                  <a:lnTo>
                    <a:pt x="24774" y="19679"/>
                  </a:lnTo>
                  <a:lnTo>
                    <a:pt x="5223" y="19679"/>
                  </a:lnTo>
                  <a:cubicBezTo>
                    <a:pt x="3249" y="19679"/>
                    <a:pt x="1593" y="18087"/>
                    <a:pt x="1593" y="16113"/>
                  </a:cubicBezTo>
                  <a:lnTo>
                    <a:pt x="1593" y="5223"/>
                  </a:lnTo>
                  <a:cubicBezTo>
                    <a:pt x="1593" y="3248"/>
                    <a:pt x="3249" y="1593"/>
                    <a:pt x="5223" y="1593"/>
                  </a:cubicBezTo>
                  <a:close/>
                  <a:moveTo>
                    <a:pt x="5223" y="1"/>
                  </a:moveTo>
                  <a:cubicBezTo>
                    <a:pt x="2357" y="1"/>
                    <a:pt x="1" y="2357"/>
                    <a:pt x="1" y="5223"/>
                  </a:cubicBezTo>
                  <a:lnTo>
                    <a:pt x="1" y="16113"/>
                  </a:lnTo>
                  <a:cubicBezTo>
                    <a:pt x="1" y="18978"/>
                    <a:pt x="2357" y="21335"/>
                    <a:pt x="5223" y="21335"/>
                  </a:cubicBezTo>
                  <a:lnTo>
                    <a:pt x="23118" y="21335"/>
                  </a:lnTo>
                  <a:lnTo>
                    <a:pt x="22800" y="29868"/>
                  </a:lnTo>
                  <a:lnTo>
                    <a:pt x="31397" y="21335"/>
                  </a:lnTo>
                  <a:lnTo>
                    <a:pt x="33626" y="21335"/>
                  </a:lnTo>
                  <a:cubicBezTo>
                    <a:pt x="36556" y="21271"/>
                    <a:pt x="38848" y="18978"/>
                    <a:pt x="38848" y="16113"/>
                  </a:cubicBezTo>
                  <a:lnTo>
                    <a:pt x="38848" y="5223"/>
                  </a:lnTo>
                  <a:cubicBezTo>
                    <a:pt x="38848" y="2357"/>
                    <a:pt x="36556" y="1"/>
                    <a:pt x="3362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" name="Google Shape;710;p33"/>
            <p:cNvSpPr/>
            <p:nvPr/>
          </p:nvSpPr>
          <p:spPr>
            <a:xfrm>
              <a:off x="5700600" y="3254725"/>
              <a:ext cx="246800" cy="1534800"/>
            </a:xfrm>
            <a:custGeom>
              <a:rect b="b" l="l" r="r" t="t"/>
              <a:pathLst>
                <a:path extrusionOk="0" h="61392" w="9872">
                  <a:moveTo>
                    <a:pt x="6751" y="16431"/>
                  </a:moveTo>
                  <a:lnTo>
                    <a:pt x="7261" y="23563"/>
                  </a:lnTo>
                  <a:lnTo>
                    <a:pt x="2675" y="23563"/>
                  </a:lnTo>
                  <a:lnTo>
                    <a:pt x="3121" y="16431"/>
                  </a:lnTo>
                  <a:close/>
                  <a:moveTo>
                    <a:pt x="4522" y="0"/>
                  </a:moveTo>
                  <a:cubicBezTo>
                    <a:pt x="3312" y="2229"/>
                    <a:pt x="1" y="8661"/>
                    <a:pt x="1" y="10890"/>
                  </a:cubicBezTo>
                  <a:cubicBezTo>
                    <a:pt x="1" y="12482"/>
                    <a:pt x="765" y="13947"/>
                    <a:pt x="1975" y="14902"/>
                  </a:cubicBezTo>
                  <a:lnTo>
                    <a:pt x="1657" y="14902"/>
                  </a:lnTo>
                  <a:lnTo>
                    <a:pt x="1020" y="23627"/>
                  </a:lnTo>
                  <a:lnTo>
                    <a:pt x="956" y="23627"/>
                  </a:lnTo>
                  <a:lnTo>
                    <a:pt x="956" y="24455"/>
                  </a:lnTo>
                  <a:lnTo>
                    <a:pt x="956" y="25219"/>
                  </a:lnTo>
                  <a:lnTo>
                    <a:pt x="1020" y="25219"/>
                  </a:lnTo>
                  <a:lnTo>
                    <a:pt x="1593" y="61391"/>
                  </a:lnTo>
                  <a:lnTo>
                    <a:pt x="8216" y="61391"/>
                  </a:lnTo>
                  <a:lnTo>
                    <a:pt x="8853" y="25219"/>
                  </a:lnTo>
                  <a:lnTo>
                    <a:pt x="8916" y="25219"/>
                  </a:lnTo>
                  <a:lnTo>
                    <a:pt x="8853" y="24455"/>
                  </a:lnTo>
                  <a:lnTo>
                    <a:pt x="8853" y="23627"/>
                  </a:lnTo>
                  <a:lnTo>
                    <a:pt x="8789" y="23627"/>
                  </a:lnTo>
                  <a:lnTo>
                    <a:pt x="8216" y="14902"/>
                  </a:lnTo>
                  <a:lnTo>
                    <a:pt x="7834" y="14902"/>
                  </a:lnTo>
                  <a:cubicBezTo>
                    <a:pt x="9108" y="13947"/>
                    <a:pt x="9872" y="12482"/>
                    <a:pt x="9872" y="10890"/>
                  </a:cubicBezTo>
                  <a:cubicBezTo>
                    <a:pt x="9872" y="8661"/>
                    <a:pt x="6560" y="2229"/>
                    <a:pt x="5350" y="0"/>
                  </a:cubicBezTo>
                  <a:lnTo>
                    <a:pt x="5350" y="9553"/>
                  </a:lnTo>
                  <a:cubicBezTo>
                    <a:pt x="7261" y="10062"/>
                    <a:pt x="6879" y="12801"/>
                    <a:pt x="4904" y="12801"/>
                  </a:cubicBezTo>
                  <a:cubicBezTo>
                    <a:pt x="2994" y="12801"/>
                    <a:pt x="2612" y="10062"/>
                    <a:pt x="4522" y="9553"/>
                  </a:cubicBezTo>
                  <a:lnTo>
                    <a:pt x="452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" name="Google Shape;711;p33"/>
            <p:cNvSpPr/>
            <p:nvPr/>
          </p:nvSpPr>
          <p:spPr>
            <a:xfrm>
              <a:off x="6150075" y="3201275"/>
              <a:ext cx="131675" cy="74175"/>
            </a:xfrm>
            <a:custGeom>
              <a:rect b="b" l="l" r="r" t="t"/>
              <a:pathLst>
                <a:path extrusionOk="0" h="2967" w="5267">
                  <a:moveTo>
                    <a:pt x="1179" y="1"/>
                  </a:moveTo>
                  <a:cubicBezTo>
                    <a:pt x="396" y="1"/>
                    <a:pt x="0" y="1235"/>
                    <a:pt x="936" y="1565"/>
                  </a:cubicBezTo>
                  <a:cubicBezTo>
                    <a:pt x="1891" y="1947"/>
                    <a:pt x="2846" y="2329"/>
                    <a:pt x="3802" y="2839"/>
                  </a:cubicBezTo>
                  <a:cubicBezTo>
                    <a:pt x="3865" y="2902"/>
                    <a:pt x="3993" y="2966"/>
                    <a:pt x="4120" y="2966"/>
                  </a:cubicBezTo>
                  <a:cubicBezTo>
                    <a:pt x="4948" y="2966"/>
                    <a:pt x="5266" y="1820"/>
                    <a:pt x="4502" y="1438"/>
                  </a:cubicBezTo>
                  <a:cubicBezTo>
                    <a:pt x="3547" y="928"/>
                    <a:pt x="2528" y="482"/>
                    <a:pt x="1573" y="100"/>
                  </a:cubicBezTo>
                  <a:cubicBezTo>
                    <a:pt x="1434" y="31"/>
                    <a:pt x="1302" y="1"/>
                    <a:pt x="117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" name="Google Shape;712;p33"/>
            <p:cNvSpPr/>
            <p:nvPr/>
          </p:nvSpPr>
          <p:spPr>
            <a:xfrm>
              <a:off x="6616075" y="3944100"/>
              <a:ext cx="157625" cy="176750"/>
            </a:xfrm>
            <a:custGeom>
              <a:rect b="b" l="l" r="r" t="t"/>
              <a:pathLst>
                <a:path extrusionOk="0" h="7070" w="6305">
                  <a:moveTo>
                    <a:pt x="3121" y="0"/>
                  </a:moveTo>
                  <a:cubicBezTo>
                    <a:pt x="2675" y="0"/>
                    <a:pt x="2293" y="319"/>
                    <a:pt x="2293" y="765"/>
                  </a:cubicBezTo>
                  <a:lnTo>
                    <a:pt x="0" y="765"/>
                  </a:lnTo>
                  <a:lnTo>
                    <a:pt x="0" y="7069"/>
                  </a:lnTo>
                  <a:lnTo>
                    <a:pt x="6305" y="7069"/>
                  </a:lnTo>
                  <a:lnTo>
                    <a:pt x="6305" y="828"/>
                  </a:lnTo>
                  <a:lnTo>
                    <a:pt x="3885" y="828"/>
                  </a:lnTo>
                  <a:lnTo>
                    <a:pt x="3885" y="765"/>
                  </a:lnTo>
                  <a:cubicBezTo>
                    <a:pt x="3885" y="319"/>
                    <a:pt x="3566" y="0"/>
                    <a:pt x="312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" name="Google Shape;713;p33"/>
            <p:cNvSpPr/>
            <p:nvPr/>
          </p:nvSpPr>
          <p:spPr>
            <a:xfrm>
              <a:off x="6299225" y="3275275"/>
              <a:ext cx="313675" cy="328125"/>
            </a:xfrm>
            <a:custGeom>
              <a:rect b="b" l="l" r="r" t="t"/>
              <a:pathLst>
                <a:path extrusionOk="0" h="13125" w="12547">
                  <a:moveTo>
                    <a:pt x="920" y="1"/>
                  </a:moveTo>
                  <a:cubicBezTo>
                    <a:pt x="664" y="1"/>
                    <a:pt x="420" y="141"/>
                    <a:pt x="256" y="388"/>
                  </a:cubicBezTo>
                  <a:cubicBezTo>
                    <a:pt x="1" y="707"/>
                    <a:pt x="128" y="1216"/>
                    <a:pt x="510" y="1471"/>
                  </a:cubicBezTo>
                  <a:cubicBezTo>
                    <a:pt x="1338" y="2044"/>
                    <a:pt x="2166" y="2617"/>
                    <a:pt x="2994" y="3318"/>
                  </a:cubicBezTo>
                  <a:cubicBezTo>
                    <a:pt x="3121" y="3381"/>
                    <a:pt x="3312" y="3445"/>
                    <a:pt x="3504" y="3445"/>
                  </a:cubicBezTo>
                  <a:lnTo>
                    <a:pt x="3567" y="3445"/>
                  </a:lnTo>
                  <a:lnTo>
                    <a:pt x="3567" y="9049"/>
                  </a:lnTo>
                  <a:lnTo>
                    <a:pt x="9490" y="9049"/>
                  </a:lnTo>
                  <a:cubicBezTo>
                    <a:pt x="9171" y="9304"/>
                    <a:pt x="9108" y="9750"/>
                    <a:pt x="9299" y="10068"/>
                  </a:cubicBezTo>
                  <a:cubicBezTo>
                    <a:pt x="9936" y="10960"/>
                    <a:pt x="10445" y="11851"/>
                    <a:pt x="10955" y="12743"/>
                  </a:cubicBezTo>
                  <a:cubicBezTo>
                    <a:pt x="11082" y="12998"/>
                    <a:pt x="11337" y="13125"/>
                    <a:pt x="11655" y="13125"/>
                  </a:cubicBezTo>
                  <a:cubicBezTo>
                    <a:pt x="11782" y="13125"/>
                    <a:pt x="11910" y="13125"/>
                    <a:pt x="12037" y="12998"/>
                  </a:cubicBezTo>
                  <a:cubicBezTo>
                    <a:pt x="12419" y="12807"/>
                    <a:pt x="12547" y="12361"/>
                    <a:pt x="12356" y="11915"/>
                  </a:cubicBezTo>
                  <a:cubicBezTo>
                    <a:pt x="11846" y="11023"/>
                    <a:pt x="11273" y="10068"/>
                    <a:pt x="10636" y="9177"/>
                  </a:cubicBezTo>
                  <a:cubicBezTo>
                    <a:pt x="10445" y="8922"/>
                    <a:pt x="10190" y="8858"/>
                    <a:pt x="9872" y="8858"/>
                  </a:cubicBezTo>
                  <a:lnTo>
                    <a:pt x="9872" y="2744"/>
                  </a:lnTo>
                  <a:lnTo>
                    <a:pt x="4268" y="2744"/>
                  </a:lnTo>
                  <a:cubicBezTo>
                    <a:pt x="4268" y="2490"/>
                    <a:pt x="4204" y="2235"/>
                    <a:pt x="4013" y="2044"/>
                  </a:cubicBezTo>
                  <a:cubicBezTo>
                    <a:pt x="3121" y="1407"/>
                    <a:pt x="2230" y="707"/>
                    <a:pt x="1338" y="133"/>
                  </a:cubicBezTo>
                  <a:cubicBezTo>
                    <a:pt x="1203" y="43"/>
                    <a:pt x="1060" y="1"/>
                    <a:pt x="92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" name="Google Shape;714;p33"/>
            <p:cNvSpPr/>
            <p:nvPr/>
          </p:nvSpPr>
          <p:spPr>
            <a:xfrm>
              <a:off x="5732450" y="3078000"/>
              <a:ext cx="244700" cy="157625"/>
            </a:xfrm>
            <a:custGeom>
              <a:rect b="b" l="l" r="r" t="t"/>
              <a:pathLst>
                <a:path extrusionOk="0" h="6305" w="9788">
                  <a:moveTo>
                    <a:pt x="0" y="0"/>
                  </a:moveTo>
                  <a:lnTo>
                    <a:pt x="0" y="6305"/>
                  </a:lnTo>
                  <a:lnTo>
                    <a:pt x="6305" y="6305"/>
                  </a:lnTo>
                  <a:lnTo>
                    <a:pt x="6305" y="4140"/>
                  </a:lnTo>
                  <a:cubicBezTo>
                    <a:pt x="7133" y="4140"/>
                    <a:pt x="7834" y="4203"/>
                    <a:pt x="8598" y="4267"/>
                  </a:cubicBezTo>
                  <a:lnTo>
                    <a:pt x="8725" y="4267"/>
                  </a:lnTo>
                  <a:cubicBezTo>
                    <a:pt x="8745" y="4268"/>
                    <a:pt x="8765" y="4269"/>
                    <a:pt x="8784" y="4269"/>
                  </a:cubicBezTo>
                  <a:cubicBezTo>
                    <a:pt x="9746" y="4269"/>
                    <a:pt x="9788" y="2737"/>
                    <a:pt x="8789" y="2675"/>
                  </a:cubicBezTo>
                  <a:cubicBezTo>
                    <a:pt x="7961" y="2611"/>
                    <a:pt x="7133" y="2548"/>
                    <a:pt x="6305" y="2548"/>
                  </a:cubicBezTo>
                  <a:lnTo>
                    <a:pt x="630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" name="Google Shape;715;p33"/>
            <p:cNvSpPr/>
            <p:nvPr/>
          </p:nvSpPr>
          <p:spPr>
            <a:xfrm>
              <a:off x="6651200" y="3786250"/>
              <a:ext cx="58825" cy="118075"/>
            </a:xfrm>
            <a:custGeom>
              <a:rect b="b" l="l" r="r" t="t"/>
              <a:pathLst>
                <a:path extrusionOk="0" h="4723" w="2353">
                  <a:moveTo>
                    <a:pt x="968" y="1"/>
                  </a:moveTo>
                  <a:cubicBezTo>
                    <a:pt x="491" y="1"/>
                    <a:pt x="1" y="395"/>
                    <a:pt x="187" y="1029"/>
                  </a:cubicBezTo>
                  <a:cubicBezTo>
                    <a:pt x="378" y="1984"/>
                    <a:pt x="569" y="3003"/>
                    <a:pt x="697" y="4022"/>
                  </a:cubicBezTo>
                  <a:cubicBezTo>
                    <a:pt x="760" y="4404"/>
                    <a:pt x="1079" y="4722"/>
                    <a:pt x="1524" y="4722"/>
                  </a:cubicBezTo>
                  <a:lnTo>
                    <a:pt x="1588" y="4722"/>
                  </a:lnTo>
                  <a:cubicBezTo>
                    <a:pt x="2034" y="4659"/>
                    <a:pt x="2352" y="4276"/>
                    <a:pt x="2289" y="3831"/>
                  </a:cubicBezTo>
                  <a:cubicBezTo>
                    <a:pt x="2161" y="2748"/>
                    <a:pt x="1970" y="1729"/>
                    <a:pt x="1716" y="646"/>
                  </a:cubicBezTo>
                  <a:cubicBezTo>
                    <a:pt x="1636" y="198"/>
                    <a:pt x="1306" y="1"/>
                    <a:pt x="96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" name="Google Shape;716;p33"/>
            <p:cNvSpPr/>
            <p:nvPr/>
          </p:nvSpPr>
          <p:spPr>
            <a:xfrm>
              <a:off x="6007875" y="3155300"/>
              <a:ext cx="121025" cy="59650"/>
            </a:xfrm>
            <a:custGeom>
              <a:rect b="b" l="l" r="r" t="t"/>
              <a:pathLst>
                <a:path extrusionOk="0" h="2386" w="4841">
                  <a:moveTo>
                    <a:pt x="759" y="0"/>
                  </a:moveTo>
                  <a:cubicBezTo>
                    <a:pt x="402" y="0"/>
                    <a:pt x="118" y="287"/>
                    <a:pt x="64" y="666"/>
                  </a:cubicBezTo>
                  <a:cubicBezTo>
                    <a:pt x="1" y="1111"/>
                    <a:pt x="255" y="1557"/>
                    <a:pt x="701" y="1621"/>
                  </a:cubicBezTo>
                  <a:cubicBezTo>
                    <a:pt x="1720" y="1812"/>
                    <a:pt x="2739" y="2067"/>
                    <a:pt x="3694" y="2385"/>
                  </a:cubicBezTo>
                  <a:lnTo>
                    <a:pt x="3949" y="2385"/>
                  </a:lnTo>
                  <a:cubicBezTo>
                    <a:pt x="4268" y="2321"/>
                    <a:pt x="4586" y="2130"/>
                    <a:pt x="4713" y="1812"/>
                  </a:cubicBezTo>
                  <a:cubicBezTo>
                    <a:pt x="4841" y="1366"/>
                    <a:pt x="4586" y="920"/>
                    <a:pt x="4140" y="793"/>
                  </a:cubicBezTo>
                  <a:cubicBezTo>
                    <a:pt x="3121" y="475"/>
                    <a:pt x="2102" y="220"/>
                    <a:pt x="956" y="29"/>
                  </a:cubicBezTo>
                  <a:cubicBezTo>
                    <a:pt x="889" y="10"/>
                    <a:pt x="823" y="0"/>
                    <a:pt x="7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" name="Google Shape;717;p33"/>
            <p:cNvSpPr/>
            <p:nvPr/>
          </p:nvSpPr>
          <p:spPr>
            <a:xfrm>
              <a:off x="6599900" y="3634350"/>
              <a:ext cx="76675" cy="115525"/>
            </a:xfrm>
            <a:custGeom>
              <a:rect b="b" l="l" r="r" t="t"/>
              <a:pathLst>
                <a:path extrusionOk="0" h="4621" w="3067">
                  <a:moveTo>
                    <a:pt x="1048" y="1"/>
                  </a:moveTo>
                  <a:cubicBezTo>
                    <a:pt x="518" y="1"/>
                    <a:pt x="0" y="525"/>
                    <a:pt x="329" y="1182"/>
                  </a:cubicBezTo>
                  <a:cubicBezTo>
                    <a:pt x="711" y="2074"/>
                    <a:pt x="1093" y="3092"/>
                    <a:pt x="1411" y="4048"/>
                  </a:cubicBezTo>
                  <a:cubicBezTo>
                    <a:pt x="1539" y="4366"/>
                    <a:pt x="1857" y="4621"/>
                    <a:pt x="2175" y="4621"/>
                  </a:cubicBezTo>
                  <a:cubicBezTo>
                    <a:pt x="2239" y="4621"/>
                    <a:pt x="2366" y="4621"/>
                    <a:pt x="2430" y="4557"/>
                  </a:cubicBezTo>
                  <a:cubicBezTo>
                    <a:pt x="2812" y="4430"/>
                    <a:pt x="3067" y="3984"/>
                    <a:pt x="2940" y="3538"/>
                  </a:cubicBezTo>
                  <a:cubicBezTo>
                    <a:pt x="2621" y="2519"/>
                    <a:pt x="2239" y="1500"/>
                    <a:pt x="1793" y="545"/>
                  </a:cubicBezTo>
                  <a:cubicBezTo>
                    <a:pt x="1635" y="160"/>
                    <a:pt x="1340" y="1"/>
                    <a:pt x="104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" name="Google Shape;718;p33"/>
            <p:cNvSpPr/>
            <p:nvPr/>
          </p:nvSpPr>
          <p:spPr>
            <a:xfrm>
              <a:off x="238125" y="2229325"/>
              <a:ext cx="224500" cy="433150"/>
            </a:xfrm>
            <a:custGeom>
              <a:rect b="b" l="l" r="r" t="t"/>
              <a:pathLst>
                <a:path extrusionOk="0" h="17326" w="8980">
                  <a:moveTo>
                    <a:pt x="5509" y="0"/>
                  </a:moveTo>
                  <a:cubicBezTo>
                    <a:pt x="5187" y="0"/>
                    <a:pt x="4877" y="174"/>
                    <a:pt x="4776" y="577"/>
                  </a:cubicBezTo>
                  <a:cubicBezTo>
                    <a:pt x="4458" y="1659"/>
                    <a:pt x="4267" y="2742"/>
                    <a:pt x="4076" y="3761"/>
                  </a:cubicBezTo>
                  <a:cubicBezTo>
                    <a:pt x="4012" y="4079"/>
                    <a:pt x="4076" y="4334"/>
                    <a:pt x="4331" y="4525"/>
                  </a:cubicBezTo>
                  <a:lnTo>
                    <a:pt x="0" y="8856"/>
                  </a:lnTo>
                  <a:lnTo>
                    <a:pt x="4012" y="12868"/>
                  </a:lnTo>
                  <a:cubicBezTo>
                    <a:pt x="3757" y="12995"/>
                    <a:pt x="3694" y="13250"/>
                    <a:pt x="3694" y="13505"/>
                  </a:cubicBezTo>
                  <a:cubicBezTo>
                    <a:pt x="3821" y="14587"/>
                    <a:pt x="4012" y="15670"/>
                    <a:pt x="4203" y="16689"/>
                  </a:cubicBezTo>
                  <a:cubicBezTo>
                    <a:pt x="4267" y="17071"/>
                    <a:pt x="4585" y="17326"/>
                    <a:pt x="4967" y="17326"/>
                  </a:cubicBezTo>
                  <a:lnTo>
                    <a:pt x="5158" y="17326"/>
                  </a:lnTo>
                  <a:cubicBezTo>
                    <a:pt x="5541" y="17262"/>
                    <a:pt x="5859" y="16816"/>
                    <a:pt x="5732" y="16434"/>
                  </a:cubicBezTo>
                  <a:cubicBezTo>
                    <a:pt x="5541" y="15415"/>
                    <a:pt x="5413" y="14396"/>
                    <a:pt x="5286" y="13377"/>
                  </a:cubicBezTo>
                  <a:cubicBezTo>
                    <a:pt x="5222" y="13123"/>
                    <a:pt x="5158" y="12932"/>
                    <a:pt x="4967" y="12804"/>
                  </a:cubicBezTo>
                  <a:lnTo>
                    <a:pt x="8979" y="8856"/>
                  </a:lnTo>
                  <a:lnTo>
                    <a:pt x="4776" y="4716"/>
                  </a:lnTo>
                  <a:lnTo>
                    <a:pt x="4840" y="4716"/>
                  </a:lnTo>
                  <a:cubicBezTo>
                    <a:pt x="5222" y="4716"/>
                    <a:pt x="5541" y="4462"/>
                    <a:pt x="5668" y="4079"/>
                  </a:cubicBezTo>
                  <a:cubicBezTo>
                    <a:pt x="5859" y="3061"/>
                    <a:pt x="6050" y="2042"/>
                    <a:pt x="6368" y="1023"/>
                  </a:cubicBezTo>
                  <a:cubicBezTo>
                    <a:pt x="6522" y="407"/>
                    <a:pt x="6001" y="0"/>
                    <a:pt x="550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" name="Google Shape;719;p33"/>
            <p:cNvSpPr/>
            <p:nvPr/>
          </p:nvSpPr>
          <p:spPr>
            <a:xfrm>
              <a:off x="417375" y="2847300"/>
              <a:ext cx="91425" cy="108125"/>
            </a:xfrm>
            <a:custGeom>
              <a:rect b="b" l="l" r="r" t="t"/>
              <a:pathLst>
                <a:path extrusionOk="0" h="4325" w="3657">
                  <a:moveTo>
                    <a:pt x="1064" y="1"/>
                  </a:moveTo>
                  <a:cubicBezTo>
                    <a:pt x="528" y="1"/>
                    <a:pt x="1" y="559"/>
                    <a:pt x="345" y="1204"/>
                  </a:cubicBezTo>
                  <a:cubicBezTo>
                    <a:pt x="918" y="2159"/>
                    <a:pt x="1427" y="3051"/>
                    <a:pt x="2064" y="3942"/>
                  </a:cubicBezTo>
                  <a:cubicBezTo>
                    <a:pt x="2192" y="4197"/>
                    <a:pt x="2446" y="4325"/>
                    <a:pt x="2701" y="4325"/>
                  </a:cubicBezTo>
                  <a:cubicBezTo>
                    <a:pt x="2892" y="4325"/>
                    <a:pt x="3019" y="4261"/>
                    <a:pt x="3147" y="4197"/>
                  </a:cubicBezTo>
                  <a:cubicBezTo>
                    <a:pt x="3529" y="3942"/>
                    <a:pt x="3656" y="3433"/>
                    <a:pt x="3402" y="3051"/>
                  </a:cubicBezTo>
                  <a:cubicBezTo>
                    <a:pt x="2828" y="2223"/>
                    <a:pt x="2255" y="1331"/>
                    <a:pt x="1746" y="440"/>
                  </a:cubicBezTo>
                  <a:cubicBezTo>
                    <a:pt x="1580" y="130"/>
                    <a:pt x="1321" y="1"/>
                    <a:pt x="106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" name="Google Shape;720;p33"/>
            <p:cNvSpPr/>
            <p:nvPr/>
          </p:nvSpPr>
          <p:spPr>
            <a:xfrm>
              <a:off x="360700" y="2701425"/>
              <a:ext cx="71675" cy="113900"/>
            </a:xfrm>
            <a:custGeom>
              <a:rect b="b" l="l" r="r" t="t"/>
              <a:pathLst>
                <a:path extrusionOk="0" h="4556" w="2867">
                  <a:moveTo>
                    <a:pt x="908" y="1"/>
                  </a:moveTo>
                  <a:cubicBezTo>
                    <a:pt x="839" y="1"/>
                    <a:pt x="769" y="11"/>
                    <a:pt x="701" y="34"/>
                  </a:cubicBezTo>
                  <a:cubicBezTo>
                    <a:pt x="255" y="161"/>
                    <a:pt x="1" y="607"/>
                    <a:pt x="128" y="989"/>
                  </a:cubicBezTo>
                  <a:cubicBezTo>
                    <a:pt x="446" y="2072"/>
                    <a:pt x="829" y="3091"/>
                    <a:pt x="1274" y="4046"/>
                  </a:cubicBezTo>
                  <a:cubicBezTo>
                    <a:pt x="1402" y="4364"/>
                    <a:pt x="1656" y="4555"/>
                    <a:pt x="1975" y="4555"/>
                  </a:cubicBezTo>
                  <a:cubicBezTo>
                    <a:pt x="2102" y="4555"/>
                    <a:pt x="2230" y="4555"/>
                    <a:pt x="2293" y="4492"/>
                  </a:cubicBezTo>
                  <a:cubicBezTo>
                    <a:pt x="2675" y="4301"/>
                    <a:pt x="2866" y="3855"/>
                    <a:pt x="2675" y="3473"/>
                  </a:cubicBezTo>
                  <a:cubicBezTo>
                    <a:pt x="2293" y="2517"/>
                    <a:pt x="1911" y="1499"/>
                    <a:pt x="1656" y="543"/>
                  </a:cubicBezTo>
                  <a:cubicBezTo>
                    <a:pt x="1552" y="229"/>
                    <a:pt x="1231" y="1"/>
                    <a:pt x="90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" name="Google Shape;721;p33"/>
            <p:cNvSpPr/>
            <p:nvPr/>
          </p:nvSpPr>
          <p:spPr>
            <a:xfrm>
              <a:off x="379800" y="2081500"/>
              <a:ext cx="80800" cy="112900"/>
            </a:xfrm>
            <a:custGeom>
              <a:rect b="b" l="l" r="r" t="t"/>
              <a:pathLst>
                <a:path extrusionOk="0" h="4516" w="3232">
                  <a:moveTo>
                    <a:pt x="2170" y="1"/>
                  </a:moveTo>
                  <a:cubicBezTo>
                    <a:pt x="1919" y="1"/>
                    <a:pt x="1674" y="130"/>
                    <a:pt x="1529" y="440"/>
                  </a:cubicBezTo>
                  <a:cubicBezTo>
                    <a:pt x="1020" y="1395"/>
                    <a:pt x="574" y="2414"/>
                    <a:pt x="192" y="3433"/>
                  </a:cubicBezTo>
                  <a:cubicBezTo>
                    <a:pt x="1" y="3815"/>
                    <a:pt x="192" y="4325"/>
                    <a:pt x="638" y="4516"/>
                  </a:cubicBezTo>
                  <a:lnTo>
                    <a:pt x="892" y="4516"/>
                  </a:lnTo>
                  <a:cubicBezTo>
                    <a:pt x="1211" y="4516"/>
                    <a:pt x="1529" y="4325"/>
                    <a:pt x="1657" y="4006"/>
                  </a:cubicBezTo>
                  <a:cubicBezTo>
                    <a:pt x="2039" y="3051"/>
                    <a:pt x="2421" y="2096"/>
                    <a:pt x="2930" y="1204"/>
                  </a:cubicBezTo>
                  <a:cubicBezTo>
                    <a:pt x="3231" y="559"/>
                    <a:pt x="2690" y="1"/>
                    <a:pt x="217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" name="Google Shape;722;p33"/>
            <p:cNvSpPr/>
            <p:nvPr/>
          </p:nvSpPr>
          <p:spPr>
            <a:xfrm>
              <a:off x="516725" y="1740625"/>
              <a:ext cx="222925" cy="222925"/>
            </a:xfrm>
            <a:custGeom>
              <a:rect b="b" l="l" r="r" t="t"/>
              <a:pathLst>
                <a:path extrusionOk="0" h="8917" w="8917">
                  <a:moveTo>
                    <a:pt x="4459" y="1"/>
                  </a:moveTo>
                  <a:lnTo>
                    <a:pt x="1" y="4459"/>
                  </a:lnTo>
                  <a:lnTo>
                    <a:pt x="1656" y="6114"/>
                  </a:lnTo>
                  <a:lnTo>
                    <a:pt x="1656" y="6178"/>
                  </a:lnTo>
                  <a:cubicBezTo>
                    <a:pt x="1338" y="6496"/>
                    <a:pt x="1338" y="7006"/>
                    <a:pt x="1656" y="7324"/>
                  </a:cubicBezTo>
                  <a:cubicBezTo>
                    <a:pt x="1784" y="7452"/>
                    <a:pt x="1975" y="7515"/>
                    <a:pt x="2230" y="7515"/>
                  </a:cubicBezTo>
                  <a:cubicBezTo>
                    <a:pt x="2421" y="7515"/>
                    <a:pt x="2612" y="7452"/>
                    <a:pt x="2803" y="7261"/>
                  </a:cubicBezTo>
                  <a:lnTo>
                    <a:pt x="4459" y="8916"/>
                  </a:lnTo>
                  <a:lnTo>
                    <a:pt x="8916" y="4459"/>
                  </a:lnTo>
                  <a:lnTo>
                    <a:pt x="445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" name="Google Shape;723;p33"/>
            <p:cNvSpPr/>
            <p:nvPr/>
          </p:nvSpPr>
          <p:spPr>
            <a:xfrm>
              <a:off x="451450" y="1948450"/>
              <a:ext cx="90775" cy="104250"/>
            </a:xfrm>
            <a:custGeom>
              <a:rect b="b" l="l" r="r" t="t"/>
              <a:pathLst>
                <a:path extrusionOk="0" h="4170" w="3631">
                  <a:moveTo>
                    <a:pt x="2782" y="0"/>
                  </a:moveTo>
                  <a:cubicBezTo>
                    <a:pt x="2549" y="0"/>
                    <a:pt x="2314" y="100"/>
                    <a:pt x="2166" y="285"/>
                  </a:cubicBezTo>
                  <a:cubicBezTo>
                    <a:pt x="1465" y="1113"/>
                    <a:pt x="829" y="2005"/>
                    <a:pt x="255" y="2960"/>
                  </a:cubicBezTo>
                  <a:cubicBezTo>
                    <a:pt x="1" y="3342"/>
                    <a:pt x="128" y="3788"/>
                    <a:pt x="510" y="4042"/>
                  </a:cubicBezTo>
                  <a:cubicBezTo>
                    <a:pt x="637" y="4106"/>
                    <a:pt x="765" y="4170"/>
                    <a:pt x="892" y="4170"/>
                  </a:cubicBezTo>
                  <a:cubicBezTo>
                    <a:pt x="1211" y="4170"/>
                    <a:pt x="1465" y="4042"/>
                    <a:pt x="1593" y="3788"/>
                  </a:cubicBezTo>
                  <a:cubicBezTo>
                    <a:pt x="2166" y="2960"/>
                    <a:pt x="2739" y="2068"/>
                    <a:pt x="3376" y="1304"/>
                  </a:cubicBezTo>
                  <a:cubicBezTo>
                    <a:pt x="3631" y="922"/>
                    <a:pt x="3567" y="412"/>
                    <a:pt x="3249" y="158"/>
                  </a:cubicBezTo>
                  <a:cubicBezTo>
                    <a:pt x="3116" y="51"/>
                    <a:pt x="2949" y="0"/>
                    <a:pt x="278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" name="Google Shape;724;p33"/>
            <p:cNvSpPr/>
            <p:nvPr/>
          </p:nvSpPr>
          <p:spPr>
            <a:xfrm>
              <a:off x="504525" y="2977900"/>
              <a:ext cx="231950" cy="235450"/>
            </a:xfrm>
            <a:custGeom>
              <a:rect b="b" l="l" r="r" t="t"/>
              <a:pathLst>
                <a:path extrusionOk="0" h="9418" w="9278">
                  <a:moveTo>
                    <a:pt x="1102" y="1"/>
                  </a:moveTo>
                  <a:cubicBezTo>
                    <a:pt x="511" y="1"/>
                    <a:pt x="0" y="732"/>
                    <a:pt x="552" y="1330"/>
                  </a:cubicBezTo>
                  <a:cubicBezTo>
                    <a:pt x="1062" y="1966"/>
                    <a:pt x="1635" y="2603"/>
                    <a:pt x="2144" y="3176"/>
                  </a:cubicBezTo>
                  <a:lnTo>
                    <a:pt x="361" y="4959"/>
                  </a:lnTo>
                  <a:lnTo>
                    <a:pt x="4819" y="9417"/>
                  </a:lnTo>
                  <a:lnTo>
                    <a:pt x="9277" y="4959"/>
                  </a:lnTo>
                  <a:lnTo>
                    <a:pt x="4819" y="502"/>
                  </a:lnTo>
                  <a:lnTo>
                    <a:pt x="3291" y="2094"/>
                  </a:lnTo>
                  <a:cubicBezTo>
                    <a:pt x="2781" y="1521"/>
                    <a:pt x="2272" y="947"/>
                    <a:pt x="1762" y="374"/>
                  </a:cubicBezTo>
                  <a:cubicBezTo>
                    <a:pt x="1568" y="109"/>
                    <a:pt x="1329" y="1"/>
                    <a:pt x="110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" name="Google Shape;725;p33"/>
            <p:cNvSpPr/>
            <p:nvPr/>
          </p:nvSpPr>
          <p:spPr>
            <a:xfrm>
              <a:off x="7060250" y="2937275"/>
              <a:ext cx="87600" cy="107625"/>
            </a:xfrm>
            <a:custGeom>
              <a:rect b="b" l="l" r="r" t="t"/>
              <a:pathLst>
                <a:path extrusionOk="0" h="4305" w="3504">
                  <a:moveTo>
                    <a:pt x="2565" y="1"/>
                  </a:moveTo>
                  <a:cubicBezTo>
                    <a:pt x="2291" y="1"/>
                    <a:pt x="2024" y="143"/>
                    <a:pt x="1848" y="407"/>
                  </a:cubicBezTo>
                  <a:cubicBezTo>
                    <a:pt x="1402" y="1362"/>
                    <a:pt x="829" y="2254"/>
                    <a:pt x="256" y="3082"/>
                  </a:cubicBezTo>
                  <a:cubicBezTo>
                    <a:pt x="1" y="3464"/>
                    <a:pt x="128" y="3973"/>
                    <a:pt x="510" y="4165"/>
                  </a:cubicBezTo>
                  <a:cubicBezTo>
                    <a:pt x="638" y="4292"/>
                    <a:pt x="765" y="4292"/>
                    <a:pt x="956" y="4292"/>
                  </a:cubicBezTo>
                  <a:cubicBezTo>
                    <a:pt x="990" y="4300"/>
                    <a:pt x="1024" y="4304"/>
                    <a:pt x="1058" y="4304"/>
                  </a:cubicBezTo>
                  <a:cubicBezTo>
                    <a:pt x="1277" y="4304"/>
                    <a:pt x="1483" y="4139"/>
                    <a:pt x="1593" y="3973"/>
                  </a:cubicBezTo>
                  <a:cubicBezTo>
                    <a:pt x="2166" y="3082"/>
                    <a:pt x="2803" y="2127"/>
                    <a:pt x="3312" y="1171"/>
                  </a:cubicBezTo>
                  <a:cubicBezTo>
                    <a:pt x="3503" y="789"/>
                    <a:pt x="3312" y="280"/>
                    <a:pt x="2930" y="89"/>
                  </a:cubicBezTo>
                  <a:cubicBezTo>
                    <a:pt x="2812" y="30"/>
                    <a:pt x="2688" y="1"/>
                    <a:pt x="25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" name="Google Shape;726;p33"/>
            <p:cNvSpPr/>
            <p:nvPr/>
          </p:nvSpPr>
          <p:spPr>
            <a:xfrm>
              <a:off x="7136675" y="2790600"/>
              <a:ext cx="71675" cy="115475"/>
            </a:xfrm>
            <a:custGeom>
              <a:rect b="b" l="l" r="r" t="t"/>
              <a:pathLst>
                <a:path extrusionOk="0" h="4619" w="2867">
                  <a:moveTo>
                    <a:pt x="1998" y="0"/>
                  </a:moveTo>
                  <a:cubicBezTo>
                    <a:pt x="1638" y="0"/>
                    <a:pt x="1316" y="238"/>
                    <a:pt x="1211" y="606"/>
                  </a:cubicBezTo>
                  <a:cubicBezTo>
                    <a:pt x="892" y="1562"/>
                    <a:pt x="574" y="2517"/>
                    <a:pt x="128" y="3472"/>
                  </a:cubicBezTo>
                  <a:cubicBezTo>
                    <a:pt x="1" y="3918"/>
                    <a:pt x="192" y="4364"/>
                    <a:pt x="574" y="4555"/>
                  </a:cubicBezTo>
                  <a:cubicBezTo>
                    <a:pt x="701" y="4555"/>
                    <a:pt x="765" y="4618"/>
                    <a:pt x="892" y="4618"/>
                  </a:cubicBezTo>
                  <a:cubicBezTo>
                    <a:pt x="1211" y="4618"/>
                    <a:pt x="1529" y="4427"/>
                    <a:pt x="1656" y="4109"/>
                  </a:cubicBezTo>
                  <a:cubicBezTo>
                    <a:pt x="2039" y="3090"/>
                    <a:pt x="2421" y="2071"/>
                    <a:pt x="2739" y="1052"/>
                  </a:cubicBezTo>
                  <a:cubicBezTo>
                    <a:pt x="2866" y="606"/>
                    <a:pt x="2612" y="160"/>
                    <a:pt x="2230" y="33"/>
                  </a:cubicBezTo>
                  <a:cubicBezTo>
                    <a:pt x="2152" y="11"/>
                    <a:pt x="2074" y="0"/>
                    <a:pt x="199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" name="Google Shape;727;p33"/>
            <p:cNvSpPr/>
            <p:nvPr/>
          </p:nvSpPr>
          <p:spPr>
            <a:xfrm>
              <a:off x="6832600" y="3069275"/>
              <a:ext cx="226100" cy="234825"/>
            </a:xfrm>
            <a:custGeom>
              <a:rect b="b" l="l" r="r" t="t"/>
              <a:pathLst>
                <a:path extrusionOk="0" h="9393" w="9044">
                  <a:moveTo>
                    <a:pt x="8144" y="1"/>
                  </a:moveTo>
                  <a:cubicBezTo>
                    <a:pt x="7898" y="1"/>
                    <a:pt x="7663" y="100"/>
                    <a:pt x="7515" y="286"/>
                  </a:cubicBezTo>
                  <a:cubicBezTo>
                    <a:pt x="7005" y="859"/>
                    <a:pt x="6496" y="1432"/>
                    <a:pt x="5986" y="2005"/>
                  </a:cubicBezTo>
                  <a:lnTo>
                    <a:pt x="4458" y="477"/>
                  </a:lnTo>
                  <a:lnTo>
                    <a:pt x="0" y="4934"/>
                  </a:lnTo>
                  <a:lnTo>
                    <a:pt x="4458" y="9392"/>
                  </a:lnTo>
                  <a:lnTo>
                    <a:pt x="8916" y="4934"/>
                  </a:lnTo>
                  <a:lnTo>
                    <a:pt x="7069" y="3151"/>
                  </a:lnTo>
                  <a:cubicBezTo>
                    <a:pt x="7642" y="2514"/>
                    <a:pt x="8215" y="1941"/>
                    <a:pt x="8725" y="1304"/>
                  </a:cubicBezTo>
                  <a:cubicBezTo>
                    <a:pt x="9043" y="986"/>
                    <a:pt x="8979" y="477"/>
                    <a:pt x="8661" y="158"/>
                  </a:cubicBezTo>
                  <a:cubicBezTo>
                    <a:pt x="8502" y="52"/>
                    <a:pt x="8320" y="1"/>
                    <a:pt x="814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" name="Google Shape;728;p33"/>
            <p:cNvSpPr/>
            <p:nvPr/>
          </p:nvSpPr>
          <p:spPr>
            <a:xfrm>
              <a:off x="7108025" y="2320075"/>
              <a:ext cx="222925" cy="434750"/>
            </a:xfrm>
            <a:custGeom>
              <a:rect b="b" l="l" r="r" t="t"/>
              <a:pathLst>
                <a:path extrusionOk="0" h="17390" w="8917">
                  <a:moveTo>
                    <a:pt x="3384" y="0"/>
                  </a:moveTo>
                  <a:cubicBezTo>
                    <a:pt x="2901" y="0"/>
                    <a:pt x="2419" y="407"/>
                    <a:pt x="2611" y="1023"/>
                  </a:cubicBezTo>
                  <a:cubicBezTo>
                    <a:pt x="2866" y="1978"/>
                    <a:pt x="3121" y="2997"/>
                    <a:pt x="3312" y="4016"/>
                  </a:cubicBezTo>
                  <a:cubicBezTo>
                    <a:pt x="3376" y="4398"/>
                    <a:pt x="3694" y="4653"/>
                    <a:pt x="4076" y="4653"/>
                  </a:cubicBezTo>
                  <a:lnTo>
                    <a:pt x="4140" y="4653"/>
                  </a:lnTo>
                  <a:lnTo>
                    <a:pt x="0" y="8856"/>
                  </a:lnTo>
                  <a:lnTo>
                    <a:pt x="3949" y="12804"/>
                  </a:lnTo>
                  <a:cubicBezTo>
                    <a:pt x="3821" y="12932"/>
                    <a:pt x="3694" y="13123"/>
                    <a:pt x="3694" y="13377"/>
                  </a:cubicBezTo>
                  <a:cubicBezTo>
                    <a:pt x="3567" y="14396"/>
                    <a:pt x="3376" y="15415"/>
                    <a:pt x="3185" y="16434"/>
                  </a:cubicBezTo>
                  <a:cubicBezTo>
                    <a:pt x="3121" y="16880"/>
                    <a:pt x="3376" y="17262"/>
                    <a:pt x="3821" y="17389"/>
                  </a:cubicBezTo>
                  <a:lnTo>
                    <a:pt x="3949" y="17389"/>
                  </a:lnTo>
                  <a:cubicBezTo>
                    <a:pt x="4331" y="17389"/>
                    <a:pt x="4713" y="17135"/>
                    <a:pt x="4777" y="16753"/>
                  </a:cubicBezTo>
                  <a:cubicBezTo>
                    <a:pt x="4968" y="15670"/>
                    <a:pt x="5159" y="14587"/>
                    <a:pt x="5286" y="13568"/>
                  </a:cubicBezTo>
                  <a:cubicBezTo>
                    <a:pt x="5286" y="13250"/>
                    <a:pt x="5159" y="12995"/>
                    <a:pt x="4904" y="12804"/>
                  </a:cubicBezTo>
                  <a:lnTo>
                    <a:pt x="8916" y="8856"/>
                  </a:lnTo>
                  <a:lnTo>
                    <a:pt x="4586" y="4525"/>
                  </a:lnTo>
                  <a:cubicBezTo>
                    <a:pt x="4777" y="4334"/>
                    <a:pt x="4904" y="4016"/>
                    <a:pt x="4840" y="3761"/>
                  </a:cubicBezTo>
                  <a:cubicBezTo>
                    <a:pt x="4649" y="2678"/>
                    <a:pt x="4395" y="1596"/>
                    <a:pt x="4140" y="577"/>
                  </a:cubicBezTo>
                  <a:cubicBezTo>
                    <a:pt x="4014" y="174"/>
                    <a:pt x="3699" y="0"/>
                    <a:pt x="338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" name="Google Shape;729;p33"/>
            <p:cNvSpPr/>
            <p:nvPr/>
          </p:nvSpPr>
          <p:spPr>
            <a:xfrm>
              <a:off x="7025225" y="2038025"/>
              <a:ext cx="92375" cy="105425"/>
            </a:xfrm>
            <a:custGeom>
              <a:rect b="b" l="l" r="r" t="t"/>
              <a:pathLst>
                <a:path extrusionOk="0" h="4217" w="3695">
                  <a:moveTo>
                    <a:pt x="931" y="1"/>
                  </a:moveTo>
                  <a:cubicBezTo>
                    <a:pt x="758" y="1"/>
                    <a:pt x="584" y="67"/>
                    <a:pt x="447" y="205"/>
                  </a:cubicBezTo>
                  <a:cubicBezTo>
                    <a:pt x="64" y="459"/>
                    <a:pt x="1" y="969"/>
                    <a:pt x="319" y="1287"/>
                  </a:cubicBezTo>
                  <a:cubicBezTo>
                    <a:pt x="956" y="2115"/>
                    <a:pt x="1529" y="2943"/>
                    <a:pt x="2102" y="3835"/>
                  </a:cubicBezTo>
                  <a:cubicBezTo>
                    <a:pt x="2230" y="4026"/>
                    <a:pt x="2484" y="4217"/>
                    <a:pt x="2739" y="4217"/>
                  </a:cubicBezTo>
                  <a:cubicBezTo>
                    <a:pt x="2930" y="4217"/>
                    <a:pt x="3058" y="4153"/>
                    <a:pt x="3185" y="4089"/>
                  </a:cubicBezTo>
                  <a:cubicBezTo>
                    <a:pt x="3567" y="3835"/>
                    <a:pt x="3694" y="3325"/>
                    <a:pt x="3440" y="2943"/>
                  </a:cubicBezTo>
                  <a:cubicBezTo>
                    <a:pt x="2867" y="2051"/>
                    <a:pt x="2230" y="1160"/>
                    <a:pt x="1529" y="332"/>
                  </a:cubicBezTo>
                  <a:cubicBezTo>
                    <a:pt x="1385" y="115"/>
                    <a:pt x="1158" y="1"/>
                    <a:pt x="93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" name="Google Shape;730;p33"/>
            <p:cNvSpPr/>
            <p:nvPr/>
          </p:nvSpPr>
          <p:spPr>
            <a:xfrm>
              <a:off x="7111200" y="2171525"/>
              <a:ext cx="78050" cy="113625"/>
            </a:xfrm>
            <a:custGeom>
              <a:rect b="b" l="l" r="r" t="t"/>
              <a:pathLst>
                <a:path extrusionOk="0" h="4545" w="3122">
                  <a:moveTo>
                    <a:pt x="876" y="1"/>
                  </a:moveTo>
                  <a:cubicBezTo>
                    <a:pt x="751" y="1"/>
                    <a:pt x="625" y="29"/>
                    <a:pt x="510" y="87"/>
                  </a:cubicBezTo>
                  <a:cubicBezTo>
                    <a:pt x="128" y="278"/>
                    <a:pt x="1" y="787"/>
                    <a:pt x="192" y="1169"/>
                  </a:cubicBezTo>
                  <a:cubicBezTo>
                    <a:pt x="701" y="2125"/>
                    <a:pt x="1083" y="3080"/>
                    <a:pt x="1465" y="4035"/>
                  </a:cubicBezTo>
                  <a:cubicBezTo>
                    <a:pt x="1593" y="4290"/>
                    <a:pt x="1911" y="4545"/>
                    <a:pt x="2230" y="4545"/>
                  </a:cubicBezTo>
                  <a:cubicBezTo>
                    <a:pt x="2293" y="4545"/>
                    <a:pt x="2421" y="4481"/>
                    <a:pt x="2484" y="4481"/>
                  </a:cubicBezTo>
                  <a:cubicBezTo>
                    <a:pt x="2930" y="4290"/>
                    <a:pt x="3121" y="3844"/>
                    <a:pt x="2930" y="3462"/>
                  </a:cubicBezTo>
                  <a:cubicBezTo>
                    <a:pt x="2548" y="2443"/>
                    <a:pt x="2102" y="1424"/>
                    <a:pt x="1593" y="469"/>
                  </a:cubicBezTo>
                  <a:cubicBezTo>
                    <a:pt x="1459" y="157"/>
                    <a:pt x="1169" y="1"/>
                    <a:pt x="87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" name="Google Shape;731;p33"/>
            <p:cNvSpPr/>
            <p:nvPr/>
          </p:nvSpPr>
          <p:spPr>
            <a:xfrm>
              <a:off x="6829400" y="1831375"/>
              <a:ext cx="222925" cy="222925"/>
            </a:xfrm>
            <a:custGeom>
              <a:rect b="b" l="l" r="r" t="t"/>
              <a:pathLst>
                <a:path extrusionOk="0" h="8917" w="8917">
                  <a:moveTo>
                    <a:pt x="4459" y="1"/>
                  </a:moveTo>
                  <a:lnTo>
                    <a:pt x="1" y="4459"/>
                  </a:lnTo>
                  <a:lnTo>
                    <a:pt x="4459" y="8916"/>
                  </a:lnTo>
                  <a:lnTo>
                    <a:pt x="6114" y="7197"/>
                  </a:lnTo>
                  <a:cubicBezTo>
                    <a:pt x="6242" y="7388"/>
                    <a:pt x="6433" y="7452"/>
                    <a:pt x="6687" y="7452"/>
                  </a:cubicBezTo>
                  <a:cubicBezTo>
                    <a:pt x="7388" y="7452"/>
                    <a:pt x="7706" y="6624"/>
                    <a:pt x="7261" y="6114"/>
                  </a:cubicBezTo>
                  <a:lnTo>
                    <a:pt x="8916" y="4459"/>
                  </a:lnTo>
                  <a:lnTo>
                    <a:pt x="445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" name="Google Shape;732;p33"/>
            <p:cNvSpPr/>
            <p:nvPr/>
          </p:nvSpPr>
          <p:spPr>
            <a:xfrm>
              <a:off x="1369300" y="4886275"/>
              <a:ext cx="322425" cy="328350"/>
            </a:xfrm>
            <a:custGeom>
              <a:rect b="b" l="l" r="r" t="t"/>
              <a:pathLst>
                <a:path extrusionOk="0" h="13134" w="12897">
                  <a:moveTo>
                    <a:pt x="1070" y="1"/>
                  </a:moveTo>
                  <a:cubicBezTo>
                    <a:pt x="523" y="1"/>
                    <a:pt x="0" y="567"/>
                    <a:pt x="351" y="1224"/>
                  </a:cubicBezTo>
                  <a:cubicBezTo>
                    <a:pt x="860" y="2179"/>
                    <a:pt x="1433" y="3071"/>
                    <a:pt x="2070" y="3963"/>
                  </a:cubicBezTo>
                  <a:cubicBezTo>
                    <a:pt x="2198" y="4154"/>
                    <a:pt x="2452" y="4281"/>
                    <a:pt x="2707" y="4345"/>
                  </a:cubicBezTo>
                  <a:lnTo>
                    <a:pt x="2834" y="4345"/>
                  </a:lnTo>
                  <a:lnTo>
                    <a:pt x="2834" y="10458"/>
                  </a:lnTo>
                  <a:lnTo>
                    <a:pt x="8439" y="10458"/>
                  </a:lnTo>
                  <a:cubicBezTo>
                    <a:pt x="8439" y="10713"/>
                    <a:pt x="8502" y="10968"/>
                    <a:pt x="8693" y="11095"/>
                  </a:cubicBezTo>
                  <a:cubicBezTo>
                    <a:pt x="9585" y="11796"/>
                    <a:pt x="10476" y="12433"/>
                    <a:pt x="11368" y="13006"/>
                  </a:cubicBezTo>
                  <a:cubicBezTo>
                    <a:pt x="11495" y="13133"/>
                    <a:pt x="11623" y="13133"/>
                    <a:pt x="11814" y="13133"/>
                  </a:cubicBezTo>
                  <a:cubicBezTo>
                    <a:pt x="12578" y="13133"/>
                    <a:pt x="12896" y="12114"/>
                    <a:pt x="12196" y="11732"/>
                  </a:cubicBezTo>
                  <a:lnTo>
                    <a:pt x="12196" y="11668"/>
                  </a:lnTo>
                  <a:cubicBezTo>
                    <a:pt x="11368" y="11095"/>
                    <a:pt x="10540" y="10458"/>
                    <a:pt x="9712" y="9822"/>
                  </a:cubicBezTo>
                  <a:cubicBezTo>
                    <a:pt x="9572" y="9728"/>
                    <a:pt x="9433" y="9669"/>
                    <a:pt x="9268" y="9669"/>
                  </a:cubicBezTo>
                  <a:cubicBezTo>
                    <a:pt x="9207" y="9669"/>
                    <a:pt x="9144" y="9677"/>
                    <a:pt x="9075" y="9694"/>
                  </a:cubicBezTo>
                  <a:lnTo>
                    <a:pt x="9075" y="4090"/>
                  </a:lnTo>
                  <a:lnTo>
                    <a:pt x="3217" y="4090"/>
                  </a:lnTo>
                  <a:cubicBezTo>
                    <a:pt x="3535" y="3835"/>
                    <a:pt x="3599" y="3389"/>
                    <a:pt x="3408" y="3071"/>
                  </a:cubicBezTo>
                  <a:cubicBezTo>
                    <a:pt x="2771" y="2179"/>
                    <a:pt x="2261" y="1288"/>
                    <a:pt x="1752" y="396"/>
                  </a:cubicBezTo>
                  <a:cubicBezTo>
                    <a:pt x="1573" y="118"/>
                    <a:pt x="1319" y="1"/>
                    <a:pt x="107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" name="Google Shape;733;p33"/>
            <p:cNvSpPr/>
            <p:nvPr/>
          </p:nvSpPr>
          <p:spPr>
            <a:xfrm>
              <a:off x="1849075" y="5273675"/>
              <a:ext cx="130825" cy="60350"/>
            </a:xfrm>
            <a:custGeom>
              <a:rect b="b" l="l" r="r" t="t"/>
              <a:pathLst>
                <a:path extrusionOk="0" h="2414" w="5233">
                  <a:moveTo>
                    <a:pt x="1161" y="0"/>
                  </a:moveTo>
                  <a:cubicBezTo>
                    <a:pt x="305" y="0"/>
                    <a:pt x="0" y="1357"/>
                    <a:pt x="1029" y="1586"/>
                  </a:cubicBezTo>
                  <a:cubicBezTo>
                    <a:pt x="2048" y="1904"/>
                    <a:pt x="3131" y="2159"/>
                    <a:pt x="4213" y="2413"/>
                  </a:cubicBezTo>
                  <a:lnTo>
                    <a:pt x="4341" y="2413"/>
                  </a:lnTo>
                  <a:cubicBezTo>
                    <a:pt x="4723" y="2413"/>
                    <a:pt x="5041" y="2095"/>
                    <a:pt x="5105" y="1713"/>
                  </a:cubicBezTo>
                  <a:cubicBezTo>
                    <a:pt x="5232" y="1331"/>
                    <a:pt x="4914" y="885"/>
                    <a:pt x="4468" y="821"/>
                  </a:cubicBezTo>
                  <a:cubicBezTo>
                    <a:pt x="3449" y="630"/>
                    <a:pt x="2430" y="376"/>
                    <a:pt x="1475" y="57"/>
                  </a:cubicBezTo>
                  <a:cubicBezTo>
                    <a:pt x="1364" y="18"/>
                    <a:pt x="1259" y="0"/>
                    <a:pt x="11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" name="Google Shape;734;p33"/>
            <p:cNvSpPr/>
            <p:nvPr/>
          </p:nvSpPr>
          <p:spPr>
            <a:xfrm>
              <a:off x="1276025" y="4585150"/>
              <a:ext cx="55875" cy="116800"/>
            </a:xfrm>
            <a:custGeom>
              <a:rect b="b" l="l" r="r" t="t"/>
              <a:pathLst>
                <a:path extrusionOk="0" h="4672" w="2235">
                  <a:moveTo>
                    <a:pt x="875" y="1"/>
                  </a:moveTo>
                  <a:cubicBezTo>
                    <a:pt x="440" y="1"/>
                    <a:pt x="0" y="326"/>
                    <a:pt x="70" y="915"/>
                  </a:cubicBezTo>
                  <a:cubicBezTo>
                    <a:pt x="197" y="1933"/>
                    <a:pt x="388" y="3016"/>
                    <a:pt x="643" y="4099"/>
                  </a:cubicBezTo>
                  <a:cubicBezTo>
                    <a:pt x="706" y="4417"/>
                    <a:pt x="1025" y="4672"/>
                    <a:pt x="1407" y="4672"/>
                  </a:cubicBezTo>
                  <a:lnTo>
                    <a:pt x="1598" y="4672"/>
                  </a:lnTo>
                  <a:cubicBezTo>
                    <a:pt x="1980" y="4608"/>
                    <a:pt x="2235" y="4162"/>
                    <a:pt x="2171" y="3780"/>
                  </a:cubicBezTo>
                  <a:cubicBezTo>
                    <a:pt x="1916" y="2761"/>
                    <a:pt x="1789" y="1742"/>
                    <a:pt x="1662" y="723"/>
                  </a:cubicBezTo>
                  <a:cubicBezTo>
                    <a:pt x="1604" y="230"/>
                    <a:pt x="1241" y="1"/>
                    <a:pt x="87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" name="Google Shape;735;p33"/>
            <p:cNvSpPr/>
            <p:nvPr/>
          </p:nvSpPr>
          <p:spPr>
            <a:xfrm>
              <a:off x="1307975" y="4740050"/>
              <a:ext cx="74875" cy="114750"/>
            </a:xfrm>
            <a:custGeom>
              <a:rect b="b" l="l" r="r" t="t"/>
              <a:pathLst>
                <a:path extrusionOk="0" h="4590" w="2995">
                  <a:moveTo>
                    <a:pt x="965" y="1"/>
                  </a:moveTo>
                  <a:cubicBezTo>
                    <a:pt x="483" y="1"/>
                    <a:pt x="0" y="407"/>
                    <a:pt x="193" y="1023"/>
                  </a:cubicBezTo>
                  <a:cubicBezTo>
                    <a:pt x="511" y="2106"/>
                    <a:pt x="893" y="3125"/>
                    <a:pt x="1339" y="4080"/>
                  </a:cubicBezTo>
                  <a:cubicBezTo>
                    <a:pt x="1466" y="4398"/>
                    <a:pt x="1785" y="4590"/>
                    <a:pt x="2103" y="4590"/>
                  </a:cubicBezTo>
                  <a:cubicBezTo>
                    <a:pt x="2167" y="4590"/>
                    <a:pt x="2294" y="4526"/>
                    <a:pt x="2422" y="4526"/>
                  </a:cubicBezTo>
                  <a:cubicBezTo>
                    <a:pt x="2804" y="4335"/>
                    <a:pt x="2995" y="3889"/>
                    <a:pt x="2804" y="3443"/>
                  </a:cubicBezTo>
                  <a:cubicBezTo>
                    <a:pt x="2422" y="2488"/>
                    <a:pt x="2040" y="1533"/>
                    <a:pt x="1721" y="577"/>
                  </a:cubicBezTo>
                  <a:cubicBezTo>
                    <a:pt x="1595" y="175"/>
                    <a:pt x="1280" y="1"/>
                    <a:pt x="9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" name="Google Shape;736;p33"/>
            <p:cNvSpPr/>
            <p:nvPr/>
          </p:nvSpPr>
          <p:spPr>
            <a:xfrm>
              <a:off x="1214075" y="4367600"/>
              <a:ext cx="157625" cy="178325"/>
            </a:xfrm>
            <a:custGeom>
              <a:rect b="b" l="l" r="r" t="t"/>
              <a:pathLst>
                <a:path extrusionOk="0" h="7133" w="6305">
                  <a:moveTo>
                    <a:pt x="0" y="0"/>
                  </a:moveTo>
                  <a:lnTo>
                    <a:pt x="0" y="6305"/>
                  </a:lnTo>
                  <a:lnTo>
                    <a:pt x="2357" y="6305"/>
                  </a:lnTo>
                  <a:cubicBezTo>
                    <a:pt x="2357" y="6751"/>
                    <a:pt x="2739" y="7133"/>
                    <a:pt x="3184" y="7133"/>
                  </a:cubicBezTo>
                  <a:cubicBezTo>
                    <a:pt x="3567" y="7133"/>
                    <a:pt x="3949" y="6751"/>
                    <a:pt x="3949" y="6305"/>
                  </a:cubicBezTo>
                  <a:lnTo>
                    <a:pt x="6305" y="6305"/>
                  </a:lnTo>
                  <a:lnTo>
                    <a:pt x="630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" name="Google Shape;737;p33"/>
            <p:cNvSpPr/>
            <p:nvPr/>
          </p:nvSpPr>
          <p:spPr>
            <a:xfrm>
              <a:off x="1702125" y="5214500"/>
              <a:ext cx="131300" cy="73350"/>
            </a:xfrm>
            <a:custGeom>
              <a:rect b="b" l="l" r="r" t="t"/>
              <a:pathLst>
                <a:path extrusionOk="0" h="2934" w="5252">
                  <a:moveTo>
                    <a:pt x="1122" y="1"/>
                  </a:moveTo>
                  <a:cubicBezTo>
                    <a:pt x="404" y="1"/>
                    <a:pt x="0" y="1104"/>
                    <a:pt x="857" y="1533"/>
                  </a:cubicBezTo>
                  <a:cubicBezTo>
                    <a:pt x="1812" y="2042"/>
                    <a:pt x="2768" y="2488"/>
                    <a:pt x="3787" y="2870"/>
                  </a:cubicBezTo>
                  <a:cubicBezTo>
                    <a:pt x="3914" y="2934"/>
                    <a:pt x="3978" y="2934"/>
                    <a:pt x="4105" y="2934"/>
                  </a:cubicBezTo>
                  <a:cubicBezTo>
                    <a:pt x="4997" y="2934"/>
                    <a:pt x="5251" y="1724"/>
                    <a:pt x="4423" y="1405"/>
                  </a:cubicBezTo>
                  <a:cubicBezTo>
                    <a:pt x="3468" y="1023"/>
                    <a:pt x="2513" y="641"/>
                    <a:pt x="1558" y="131"/>
                  </a:cubicBezTo>
                  <a:cubicBezTo>
                    <a:pt x="1406" y="40"/>
                    <a:pt x="1258" y="1"/>
                    <a:pt x="112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" name="Google Shape;738;p33"/>
            <p:cNvSpPr/>
            <p:nvPr/>
          </p:nvSpPr>
          <p:spPr>
            <a:xfrm>
              <a:off x="2014900" y="5254400"/>
              <a:ext cx="237250" cy="157625"/>
            </a:xfrm>
            <a:custGeom>
              <a:rect b="b" l="l" r="r" t="t"/>
              <a:pathLst>
                <a:path extrusionOk="0" h="6305" w="9490">
                  <a:moveTo>
                    <a:pt x="3185" y="0"/>
                  </a:moveTo>
                  <a:lnTo>
                    <a:pt x="3185" y="2165"/>
                  </a:lnTo>
                  <a:cubicBezTo>
                    <a:pt x="2420" y="2165"/>
                    <a:pt x="1656" y="2102"/>
                    <a:pt x="892" y="2038"/>
                  </a:cubicBezTo>
                  <a:cubicBezTo>
                    <a:pt x="854" y="2033"/>
                    <a:pt x="816" y="2030"/>
                    <a:pt x="779" y="2030"/>
                  </a:cubicBezTo>
                  <a:cubicBezTo>
                    <a:pt x="383" y="2030"/>
                    <a:pt x="64" y="2331"/>
                    <a:pt x="64" y="2739"/>
                  </a:cubicBezTo>
                  <a:cubicBezTo>
                    <a:pt x="0" y="3184"/>
                    <a:pt x="319" y="3566"/>
                    <a:pt x="765" y="3630"/>
                  </a:cubicBezTo>
                  <a:cubicBezTo>
                    <a:pt x="1529" y="3694"/>
                    <a:pt x="2357" y="3758"/>
                    <a:pt x="3185" y="3758"/>
                  </a:cubicBezTo>
                  <a:lnTo>
                    <a:pt x="3185" y="6305"/>
                  </a:lnTo>
                  <a:lnTo>
                    <a:pt x="9489" y="6305"/>
                  </a:lnTo>
                  <a:lnTo>
                    <a:pt x="948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" name="Google Shape;739;p33"/>
            <p:cNvSpPr/>
            <p:nvPr/>
          </p:nvSpPr>
          <p:spPr>
            <a:xfrm>
              <a:off x="3619725" y="1871175"/>
              <a:ext cx="240450" cy="240450"/>
            </a:xfrm>
            <a:custGeom>
              <a:rect b="b" l="l" r="r" t="t"/>
              <a:pathLst>
                <a:path extrusionOk="0" h="9618" w="9618">
                  <a:moveTo>
                    <a:pt x="1" y="1"/>
                  </a:moveTo>
                  <a:lnTo>
                    <a:pt x="1" y="9617"/>
                  </a:lnTo>
                  <a:lnTo>
                    <a:pt x="9617" y="9617"/>
                  </a:lnTo>
                  <a:lnTo>
                    <a:pt x="961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" name="Google Shape;740;p33"/>
            <p:cNvSpPr/>
            <p:nvPr/>
          </p:nvSpPr>
          <p:spPr>
            <a:xfrm>
              <a:off x="4411000" y="772625"/>
              <a:ext cx="240425" cy="240450"/>
            </a:xfrm>
            <a:custGeom>
              <a:rect b="b" l="l" r="r" t="t"/>
              <a:pathLst>
                <a:path extrusionOk="0" h="9618" w="9617">
                  <a:moveTo>
                    <a:pt x="1" y="1"/>
                  </a:moveTo>
                  <a:lnTo>
                    <a:pt x="1" y="9617"/>
                  </a:lnTo>
                  <a:lnTo>
                    <a:pt x="9617" y="9617"/>
                  </a:lnTo>
                  <a:lnTo>
                    <a:pt x="961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" name="Google Shape;741;p33"/>
            <p:cNvSpPr/>
            <p:nvPr/>
          </p:nvSpPr>
          <p:spPr>
            <a:xfrm>
              <a:off x="4718275" y="772625"/>
              <a:ext cx="240425" cy="240450"/>
            </a:xfrm>
            <a:custGeom>
              <a:rect b="b" l="l" r="r" t="t"/>
              <a:pathLst>
                <a:path extrusionOk="0" h="9618" w="9617">
                  <a:moveTo>
                    <a:pt x="1" y="1"/>
                  </a:moveTo>
                  <a:lnTo>
                    <a:pt x="1" y="9617"/>
                  </a:lnTo>
                  <a:lnTo>
                    <a:pt x="9617" y="9617"/>
                  </a:lnTo>
                  <a:lnTo>
                    <a:pt x="961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" name="Google Shape;742;p33"/>
            <p:cNvSpPr/>
            <p:nvPr/>
          </p:nvSpPr>
          <p:spPr>
            <a:xfrm>
              <a:off x="5320100" y="772625"/>
              <a:ext cx="240425" cy="240450"/>
            </a:xfrm>
            <a:custGeom>
              <a:rect b="b" l="l" r="r" t="t"/>
              <a:pathLst>
                <a:path extrusionOk="0" h="9618" w="9617">
                  <a:moveTo>
                    <a:pt x="0" y="1"/>
                  </a:moveTo>
                  <a:lnTo>
                    <a:pt x="0" y="9617"/>
                  </a:lnTo>
                  <a:lnTo>
                    <a:pt x="9617" y="9617"/>
                  </a:lnTo>
                  <a:lnTo>
                    <a:pt x="961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" name="Google Shape;743;p33"/>
            <p:cNvSpPr/>
            <p:nvPr/>
          </p:nvSpPr>
          <p:spPr>
            <a:xfrm>
              <a:off x="1718775" y="4396250"/>
              <a:ext cx="472875" cy="608200"/>
            </a:xfrm>
            <a:custGeom>
              <a:rect b="b" l="l" r="r" t="t"/>
              <a:pathLst>
                <a:path extrusionOk="0" h="24328" w="18915">
                  <a:moveTo>
                    <a:pt x="16494" y="16749"/>
                  </a:moveTo>
                  <a:lnTo>
                    <a:pt x="12992" y="21207"/>
                  </a:lnTo>
                  <a:lnTo>
                    <a:pt x="12992" y="16749"/>
                  </a:lnTo>
                  <a:close/>
                  <a:moveTo>
                    <a:pt x="17322" y="1593"/>
                  </a:moveTo>
                  <a:lnTo>
                    <a:pt x="17322" y="15157"/>
                  </a:lnTo>
                  <a:lnTo>
                    <a:pt x="12164" y="15157"/>
                  </a:lnTo>
                  <a:cubicBezTo>
                    <a:pt x="11718" y="15157"/>
                    <a:pt x="11400" y="15476"/>
                    <a:pt x="11400" y="15922"/>
                  </a:cubicBezTo>
                  <a:lnTo>
                    <a:pt x="11400" y="22672"/>
                  </a:lnTo>
                  <a:lnTo>
                    <a:pt x="1592" y="22672"/>
                  </a:lnTo>
                  <a:lnTo>
                    <a:pt x="1592" y="1593"/>
                  </a:lnTo>
                  <a:close/>
                  <a:moveTo>
                    <a:pt x="764" y="1"/>
                  </a:moveTo>
                  <a:cubicBezTo>
                    <a:pt x="319" y="1"/>
                    <a:pt x="0" y="383"/>
                    <a:pt x="0" y="828"/>
                  </a:cubicBezTo>
                  <a:lnTo>
                    <a:pt x="0" y="23500"/>
                  </a:lnTo>
                  <a:cubicBezTo>
                    <a:pt x="0" y="23946"/>
                    <a:pt x="319" y="24328"/>
                    <a:pt x="764" y="24328"/>
                  </a:cubicBezTo>
                  <a:lnTo>
                    <a:pt x="12164" y="24328"/>
                  </a:lnTo>
                  <a:cubicBezTo>
                    <a:pt x="12291" y="24328"/>
                    <a:pt x="12418" y="24264"/>
                    <a:pt x="12482" y="24200"/>
                  </a:cubicBezTo>
                  <a:cubicBezTo>
                    <a:pt x="12610" y="24137"/>
                    <a:pt x="12737" y="24073"/>
                    <a:pt x="12801" y="24009"/>
                  </a:cubicBezTo>
                  <a:lnTo>
                    <a:pt x="18787" y="16431"/>
                  </a:lnTo>
                  <a:cubicBezTo>
                    <a:pt x="18787" y="16367"/>
                    <a:pt x="18851" y="16304"/>
                    <a:pt x="18851" y="16240"/>
                  </a:cubicBezTo>
                  <a:lnTo>
                    <a:pt x="18851" y="16176"/>
                  </a:lnTo>
                  <a:cubicBezTo>
                    <a:pt x="18914" y="16113"/>
                    <a:pt x="18914" y="16049"/>
                    <a:pt x="18851" y="15985"/>
                  </a:cubicBezTo>
                  <a:lnTo>
                    <a:pt x="18914" y="828"/>
                  </a:lnTo>
                  <a:cubicBezTo>
                    <a:pt x="18914" y="383"/>
                    <a:pt x="18596" y="1"/>
                    <a:pt x="1815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" name="Google Shape;744;p33"/>
            <p:cNvSpPr/>
            <p:nvPr/>
          </p:nvSpPr>
          <p:spPr>
            <a:xfrm>
              <a:off x="1817475" y="4498150"/>
              <a:ext cx="280225" cy="39825"/>
            </a:xfrm>
            <a:custGeom>
              <a:rect b="b" l="l" r="r" t="t"/>
              <a:pathLst>
                <a:path extrusionOk="0" h="1593" w="11209">
                  <a:moveTo>
                    <a:pt x="1" y="0"/>
                  </a:moveTo>
                  <a:lnTo>
                    <a:pt x="1" y="1592"/>
                  </a:lnTo>
                  <a:lnTo>
                    <a:pt x="11209" y="1592"/>
                  </a:lnTo>
                  <a:lnTo>
                    <a:pt x="1120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" name="Google Shape;745;p33"/>
            <p:cNvSpPr/>
            <p:nvPr/>
          </p:nvSpPr>
          <p:spPr>
            <a:xfrm>
              <a:off x="1817475" y="4574575"/>
              <a:ext cx="280225" cy="39825"/>
            </a:xfrm>
            <a:custGeom>
              <a:rect b="b" l="l" r="r" t="t"/>
              <a:pathLst>
                <a:path extrusionOk="0" h="1593" w="11209">
                  <a:moveTo>
                    <a:pt x="1" y="0"/>
                  </a:moveTo>
                  <a:lnTo>
                    <a:pt x="1" y="1592"/>
                  </a:lnTo>
                  <a:lnTo>
                    <a:pt x="11209" y="1592"/>
                  </a:lnTo>
                  <a:lnTo>
                    <a:pt x="1120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" name="Google Shape;746;p33"/>
            <p:cNvSpPr/>
            <p:nvPr/>
          </p:nvSpPr>
          <p:spPr>
            <a:xfrm>
              <a:off x="1817475" y="4650975"/>
              <a:ext cx="221325" cy="39850"/>
            </a:xfrm>
            <a:custGeom>
              <a:rect b="b" l="l" r="r" t="t"/>
              <a:pathLst>
                <a:path extrusionOk="0" h="1594" w="8853">
                  <a:moveTo>
                    <a:pt x="1" y="1"/>
                  </a:moveTo>
                  <a:lnTo>
                    <a:pt x="1" y="1593"/>
                  </a:lnTo>
                  <a:lnTo>
                    <a:pt x="8853" y="1593"/>
                  </a:lnTo>
                  <a:lnTo>
                    <a:pt x="885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" name="Google Shape;747;p33"/>
            <p:cNvSpPr/>
            <p:nvPr/>
          </p:nvSpPr>
          <p:spPr>
            <a:xfrm>
              <a:off x="6358150" y="2643350"/>
              <a:ext cx="401225" cy="445825"/>
            </a:xfrm>
            <a:custGeom>
              <a:rect b="b" l="l" r="r" t="t"/>
              <a:pathLst>
                <a:path extrusionOk="0" h="17833" w="16049">
                  <a:moveTo>
                    <a:pt x="8024" y="2166"/>
                  </a:moveTo>
                  <a:lnTo>
                    <a:pt x="14456" y="8216"/>
                  </a:lnTo>
                  <a:lnTo>
                    <a:pt x="14456" y="16240"/>
                  </a:lnTo>
                  <a:lnTo>
                    <a:pt x="11081" y="16240"/>
                  </a:lnTo>
                  <a:lnTo>
                    <a:pt x="11081" y="9872"/>
                  </a:lnTo>
                  <a:lnTo>
                    <a:pt x="4968" y="9872"/>
                  </a:lnTo>
                  <a:lnTo>
                    <a:pt x="4968" y="16240"/>
                  </a:lnTo>
                  <a:lnTo>
                    <a:pt x="1592" y="16240"/>
                  </a:lnTo>
                  <a:lnTo>
                    <a:pt x="1592" y="8216"/>
                  </a:lnTo>
                  <a:lnTo>
                    <a:pt x="8024" y="2166"/>
                  </a:lnTo>
                  <a:close/>
                  <a:moveTo>
                    <a:pt x="8024" y="1"/>
                  </a:moveTo>
                  <a:lnTo>
                    <a:pt x="0" y="7515"/>
                  </a:lnTo>
                  <a:lnTo>
                    <a:pt x="0" y="17832"/>
                  </a:lnTo>
                  <a:lnTo>
                    <a:pt x="6560" y="17832"/>
                  </a:lnTo>
                  <a:lnTo>
                    <a:pt x="6560" y="11464"/>
                  </a:lnTo>
                  <a:lnTo>
                    <a:pt x="9489" y="11464"/>
                  </a:lnTo>
                  <a:lnTo>
                    <a:pt x="9489" y="17832"/>
                  </a:lnTo>
                  <a:lnTo>
                    <a:pt x="16049" y="17832"/>
                  </a:lnTo>
                  <a:lnTo>
                    <a:pt x="16049" y="7515"/>
                  </a:lnTo>
                  <a:lnTo>
                    <a:pt x="802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" name="Google Shape;748;p33"/>
            <p:cNvSpPr/>
            <p:nvPr/>
          </p:nvSpPr>
          <p:spPr>
            <a:xfrm>
              <a:off x="3627700" y="319425"/>
              <a:ext cx="525400" cy="450050"/>
            </a:xfrm>
            <a:custGeom>
              <a:rect b="b" l="l" r="r" t="t"/>
              <a:pathLst>
                <a:path extrusionOk="0" h="18002" w="21016">
                  <a:moveTo>
                    <a:pt x="8980" y="1635"/>
                  </a:moveTo>
                  <a:cubicBezTo>
                    <a:pt x="15603" y="1635"/>
                    <a:pt x="18851" y="9595"/>
                    <a:pt x="14202" y="14244"/>
                  </a:cubicBezTo>
                  <a:cubicBezTo>
                    <a:pt x="12701" y="15745"/>
                    <a:pt x="10855" y="16416"/>
                    <a:pt x="9043" y="16416"/>
                  </a:cubicBezTo>
                  <a:cubicBezTo>
                    <a:pt x="5242" y="16416"/>
                    <a:pt x="1592" y="13464"/>
                    <a:pt x="1592" y="9022"/>
                  </a:cubicBezTo>
                  <a:cubicBezTo>
                    <a:pt x="1592" y="4883"/>
                    <a:pt x="4904" y="1635"/>
                    <a:pt x="8980" y="1635"/>
                  </a:cubicBezTo>
                  <a:close/>
                  <a:moveTo>
                    <a:pt x="9054" y="0"/>
                  </a:moveTo>
                  <a:cubicBezTo>
                    <a:pt x="4432" y="0"/>
                    <a:pt x="0" y="3593"/>
                    <a:pt x="0" y="9022"/>
                  </a:cubicBezTo>
                  <a:cubicBezTo>
                    <a:pt x="0" y="13926"/>
                    <a:pt x="4012" y="18001"/>
                    <a:pt x="8980" y="18001"/>
                  </a:cubicBezTo>
                  <a:cubicBezTo>
                    <a:pt x="17004" y="18001"/>
                    <a:pt x="21016" y="8322"/>
                    <a:pt x="15348" y="2654"/>
                  </a:cubicBezTo>
                  <a:cubicBezTo>
                    <a:pt x="13515" y="821"/>
                    <a:pt x="11263" y="0"/>
                    <a:pt x="905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" name="Google Shape;749;p33"/>
            <p:cNvSpPr/>
            <p:nvPr/>
          </p:nvSpPr>
          <p:spPr>
            <a:xfrm>
              <a:off x="3778950" y="401675"/>
              <a:ext cx="101900" cy="235650"/>
            </a:xfrm>
            <a:custGeom>
              <a:rect b="b" l="l" r="r" t="t"/>
              <a:pathLst>
                <a:path extrusionOk="0" h="9426" w="4076">
                  <a:moveTo>
                    <a:pt x="2484" y="1"/>
                  </a:moveTo>
                  <a:lnTo>
                    <a:pt x="2484" y="5668"/>
                  </a:lnTo>
                  <a:lnTo>
                    <a:pt x="0" y="8279"/>
                  </a:lnTo>
                  <a:lnTo>
                    <a:pt x="1146" y="9426"/>
                  </a:lnTo>
                  <a:lnTo>
                    <a:pt x="4076" y="6305"/>
                  </a:lnTo>
                  <a:lnTo>
                    <a:pt x="407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" name="Google Shape;750;p33"/>
            <p:cNvSpPr/>
            <p:nvPr/>
          </p:nvSpPr>
          <p:spPr>
            <a:xfrm>
              <a:off x="2650150" y="1654650"/>
              <a:ext cx="173550" cy="173575"/>
            </a:xfrm>
            <a:custGeom>
              <a:rect b="b" l="l" r="r" t="t"/>
              <a:pathLst>
                <a:path extrusionOk="0" h="6943" w="6942">
                  <a:moveTo>
                    <a:pt x="2675" y="1"/>
                  </a:moveTo>
                  <a:lnTo>
                    <a:pt x="2675" y="2676"/>
                  </a:lnTo>
                  <a:lnTo>
                    <a:pt x="0" y="2676"/>
                  </a:lnTo>
                  <a:lnTo>
                    <a:pt x="0" y="4268"/>
                  </a:lnTo>
                  <a:lnTo>
                    <a:pt x="2675" y="4268"/>
                  </a:lnTo>
                  <a:lnTo>
                    <a:pt x="2675" y="6942"/>
                  </a:lnTo>
                  <a:lnTo>
                    <a:pt x="4267" y="6942"/>
                  </a:lnTo>
                  <a:lnTo>
                    <a:pt x="4267" y="4268"/>
                  </a:lnTo>
                  <a:lnTo>
                    <a:pt x="6942" y="4268"/>
                  </a:lnTo>
                  <a:lnTo>
                    <a:pt x="6942" y="2676"/>
                  </a:lnTo>
                  <a:lnTo>
                    <a:pt x="4267" y="2676"/>
                  </a:lnTo>
                  <a:lnTo>
                    <a:pt x="426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" name="Google Shape;751;p33"/>
            <p:cNvSpPr/>
            <p:nvPr/>
          </p:nvSpPr>
          <p:spPr>
            <a:xfrm>
              <a:off x="1094650" y="2691125"/>
              <a:ext cx="171975" cy="173550"/>
            </a:xfrm>
            <a:custGeom>
              <a:rect b="b" l="l" r="r" t="t"/>
              <a:pathLst>
                <a:path extrusionOk="0" h="6942" w="6879">
                  <a:moveTo>
                    <a:pt x="2612" y="0"/>
                  </a:moveTo>
                  <a:lnTo>
                    <a:pt x="2612" y="2675"/>
                  </a:lnTo>
                  <a:lnTo>
                    <a:pt x="1" y="2675"/>
                  </a:lnTo>
                  <a:lnTo>
                    <a:pt x="1" y="4267"/>
                  </a:lnTo>
                  <a:lnTo>
                    <a:pt x="2612" y="4267"/>
                  </a:lnTo>
                  <a:lnTo>
                    <a:pt x="2612" y="6942"/>
                  </a:lnTo>
                  <a:lnTo>
                    <a:pt x="4204" y="6942"/>
                  </a:lnTo>
                  <a:lnTo>
                    <a:pt x="4204" y="4267"/>
                  </a:lnTo>
                  <a:lnTo>
                    <a:pt x="6879" y="4267"/>
                  </a:lnTo>
                  <a:lnTo>
                    <a:pt x="6879" y="2675"/>
                  </a:lnTo>
                  <a:lnTo>
                    <a:pt x="4204" y="2675"/>
                  </a:lnTo>
                  <a:lnTo>
                    <a:pt x="420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" name="Google Shape;752;p33"/>
            <p:cNvSpPr/>
            <p:nvPr/>
          </p:nvSpPr>
          <p:spPr>
            <a:xfrm>
              <a:off x="1723550" y="1665800"/>
              <a:ext cx="151275" cy="151275"/>
            </a:xfrm>
            <a:custGeom>
              <a:rect b="b" l="l" r="r" t="t"/>
              <a:pathLst>
                <a:path extrusionOk="0" h="6051" w="6051">
                  <a:moveTo>
                    <a:pt x="1146" y="1"/>
                  </a:moveTo>
                  <a:lnTo>
                    <a:pt x="0" y="1147"/>
                  </a:lnTo>
                  <a:lnTo>
                    <a:pt x="1911" y="3057"/>
                  </a:lnTo>
                  <a:lnTo>
                    <a:pt x="0" y="4904"/>
                  </a:lnTo>
                  <a:lnTo>
                    <a:pt x="1146" y="6051"/>
                  </a:lnTo>
                  <a:lnTo>
                    <a:pt x="3057" y="4140"/>
                  </a:lnTo>
                  <a:lnTo>
                    <a:pt x="4904" y="6051"/>
                  </a:lnTo>
                  <a:lnTo>
                    <a:pt x="6050" y="4904"/>
                  </a:lnTo>
                  <a:lnTo>
                    <a:pt x="4140" y="3057"/>
                  </a:lnTo>
                  <a:lnTo>
                    <a:pt x="6050" y="1147"/>
                  </a:lnTo>
                  <a:lnTo>
                    <a:pt x="4904" y="1"/>
                  </a:lnTo>
                  <a:lnTo>
                    <a:pt x="3057" y="1911"/>
                  </a:lnTo>
                  <a:lnTo>
                    <a:pt x="114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" name="Google Shape;753;p33"/>
            <p:cNvSpPr/>
            <p:nvPr/>
          </p:nvSpPr>
          <p:spPr>
            <a:xfrm>
              <a:off x="6334250" y="436700"/>
              <a:ext cx="149700" cy="151275"/>
            </a:xfrm>
            <a:custGeom>
              <a:rect b="b" l="l" r="r" t="t"/>
              <a:pathLst>
                <a:path extrusionOk="0" h="6051" w="5988">
                  <a:moveTo>
                    <a:pt x="1084" y="1"/>
                  </a:moveTo>
                  <a:lnTo>
                    <a:pt x="1" y="1147"/>
                  </a:lnTo>
                  <a:lnTo>
                    <a:pt x="1848" y="3057"/>
                  </a:lnTo>
                  <a:lnTo>
                    <a:pt x="1" y="4904"/>
                  </a:lnTo>
                  <a:lnTo>
                    <a:pt x="1084" y="6051"/>
                  </a:lnTo>
                  <a:lnTo>
                    <a:pt x="2994" y="4140"/>
                  </a:lnTo>
                  <a:lnTo>
                    <a:pt x="4905" y="6051"/>
                  </a:lnTo>
                  <a:lnTo>
                    <a:pt x="5987" y="4904"/>
                  </a:lnTo>
                  <a:lnTo>
                    <a:pt x="4140" y="3057"/>
                  </a:lnTo>
                  <a:lnTo>
                    <a:pt x="5987" y="1147"/>
                  </a:lnTo>
                  <a:lnTo>
                    <a:pt x="4905" y="1"/>
                  </a:lnTo>
                  <a:lnTo>
                    <a:pt x="2994" y="1911"/>
                  </a:lnTo>
                  <a:lnTo>
                    <a:pt x="108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" name="Google Shape;754;p33"/>
            <p:cNvSpPr/>
            <p:nvPr/>
          </p:nvSpPr>
          <p:spPr>
            <a:xfrm>
              <a:off x="6866025" y="2581250"/>
              <a:ext cx="149675" cy="151275"/>
            </a:xfrm>
            <a:custGeom>
              <a:rect b="b" l="l" r="r" t="t"/>
              <a:pathLst>
                <a:path extrusionOk="0" h="6051" w="5987">
                  <a:moveTo>
                    <a:pt x="1083" y="1"/>
                  </a:moveTo>
                  <a:lnTo>
                    <a:pt x="0" y="1147"/>
                  </a:lnTo>
                  <a:lnTo>
                    <a:pt x="1847" y="3058"/>
                  </a:lnTo>
                  <a:lnTo>
                    <a:pt x="0" y="4905"/>
                  </a:lnTo>
                  <a:lnTo>
                    <a:pt x="1083" y="6051"/>
                  </a:lnTo>
                  <a:lnTo>
                    <a:pt x="2994" y="4140"/>
                  </a:lnTo>
                  <a:lnTo>
                    <a:pt x="4840" y="6051"/>
                  </a:lnTo>
                  <a:lnTo>
                    <a:pt x="5987" y="4905"/>
                  </a:lnTo>
                  <a:lnTo>
                    <a:pt x="4076" y="3058"/>
                  </a:lnTo>
                  <a:lnTo>
                    <a:pt x="5987" y="1147"/>
                  </a:lnTo>
                  <a:lnTo>
                    <a:pt x="4840" y="1"/>
                  </a:lnTo>
                  <a:lnTo>
                    <a:pt x="2994" y="1911"/>
                  </a:lnTo>
                  <a:lnTo>
                    <a:pt x="108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" name="Google Shape;755;p33"/>
            <p:cNvSpPr/>
            <p:nvPr/>
          </p:nvSpPr>
          <p:spPr>
            <a:xfrm>
              <a:off x="1094650" y="2971325"/>
              <a:ext cx="171975" cy="173550"/>
            </a:xfrm>
            <a:custGeom>
              <a:rect b="b" l="l" r="r" t="t"/>
              <a:pathLst>
                <a:path extrusionOk="0" h="6942" w="6879">
                  <a:moveTo>
                    <a:pt x="2612" y="0"/>
                  </a:moveTo>
                  <a:lnTo>
                    <a:pt x="2612" y="2675"/>
                  </a:lnTo>
                  <a:lnTo>
                    <a:pt x="1" y="2675"/>
                  </a:lnTo>
                  <a:lnTo>
                    <a:pt x="1" y="4267"/>
                  </a:lnTo>
                  <a:lnTo>
                    <a:pt x="2612" y="4267"/>
                  </a:lnTo>
                  <a:lnTo>
                    <a:pt x="2612" y="6942"/>
                  </a:lnTo>
                  <a:lnTo>
                    <a:pt x="4204" y="6942"/>
                  </a:lnTo>
                  <a:lnTo>
                    <a:pt x="4204" y="4267"/>
                  </a:lnTo>
                  <a:lnTo>
                    <a:pt x="6879" y="4267"/>
                  </a:lnTo>
                  <a:lnTo>
                    <a:pt x="6879" y="2675"/>
                  </a:lnTo>
                  <a:lnTo>
                    <a:pt x="4204" y="2675"/>
                  </a:lnTo>
                  <a:lnTo>
                    <a:pt x="420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" name="Google Shape;756;p33"/>
            <p:cNvSpPr/>
            <p:nvPr/>
          </p:nvSpPr>
          <p:spPr>
            <a:xfrm>
              <a:off x="2409725" y="1654650"/>
              <a:ext cx="171975" cy="173575"/>
            </a:xfrm>
            <a:custGeom>
              <a:rect b="b" l="l" r="r" t="t"/>
              <a:pathLst>
                <a:path extrusionOk="0" h="6943" w="6879">
                  <a:moveTo>
                    <a:pt x="2612" y="1"/>
                  </a:moveTo>
                  <a:lnTo>
                    <a:pt x="2612" y="2676"/>
                  </a:lnTo>
                  <a:lnTo>
                    <a:pt x="1" y="2676"/>
                  </a:lnTo>
                  <a:lnTo>
                    <a:pt x="1" y="4268"/>
                  </a:lnTo>
                  <a:lnTo>
                    <a:pt x="2612" y="4268"/>
                  </a:lnTo>
                  <a:lnTo>
                    <a:pt x="2612" y="6942"/>
                  </a:lnTo>
                  <a:lnTo>
                    <a:pt x="4204" y="6942"/>
                  </a:lnTo>
                  <a:lnTo>
                    <a:pt x="4204" y="4268"/>
                  </a:lnTo>
                  <a:lnTo>
                    <a:pt x="6879" y="4268"/>
                  </a:lnTo>
                  <a:lnTo>
                    <a:pt x="6879" y="2676"/>
                  </a:lnTo>
                  <a:lnTo>
                    <a:pt x="4204" y="2676"/>
                  </a:lnTo>
                  <a:lnTo>
                    <a:pt x="420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" name="Google Shape;757;p33"/>
            <p:cNvSpPr/>
            <p:nvPr/>
          </p:nvSpPr>
          <p:spPr>
            <a:xfrm>
              <a:off x="4450800" y="4440825"/>
              <a:ext cx="1246650" cy="250000"/>
            </a:xfrm>
            <a:custGeom>
              <a:rect b="b" l="l" r="r" t="t"/>
              <a:pathLst>
                <a:path extrusionOk="0" h="10000" w="49866">
                  <a:moveTo>
                    <a:pt x="38975" y="1529"/>
                  </a:moveTo>
                  <a:lnTo>
                    <a:pt x="38975" y="4140"/>
                  </a:lnTo>
                  <a:lnTo>
                    <a:pt x="13438" y="4140"/>
                  </a:lnTo>
                  <a:lnTo>
                    <a:pt x="13438" y="1529"/>
                  </a:lnTo>
                  <a:close/>
                  <a:moveTo>
                    <a:pt x="40568" y="2039"/>
                  </a:moveTo>
                  <a:lnTo>
                    <a:pt x="43943" y="3758"/>
                  </a:lnTo>
                  <a:lnTo>
                    <a:pt x="43943" y="6114"/>
                  </a:lnTo>
                  <a:lnTo>
                    <a:pt x="40568" y="7834"/>
                  </a:lnTo>
                  <a:lnTo>
                    <a:pt x="40568" y="2039"/>
                  </a:lnTo>
                  <a:close/>
                  <a:moveTo>
                    <a:pt x="38975" y="5732"/>
                  </a:moveTo>
                  <a:lnTo>
                    <a:pt x="38975" y="8343"/>
                  </a:lnTo>
                  <a:lnTo>
                    <a:pt x="13438" y="8343"/>
                  </a:lnTo>
                  <a:lnTo>
                    <a:pt x="13438" y="5732"/>
                  </a:lnTo>
                  <a:close/>
                  <a:moveTo>
                    <a:pt x="3694" y="1"/>
                  </a:moveTo>
                  <a:cubicBezTo>
                    <a:pt x="1657" y="1"/>
                    <a:pt x="1" y="1593"/>
                    <a:pt x="1" y="3631"/>
                  </a:cubicBezTo>
                  <a:lnTo>
                    <a:pt x="1" y="6305"/>
                  </a:lnTo>
                  <a:cubicBezTo>
                    <a:pt x="1" y="8343"/>
                    <a:pt x="1657" y="9999"/>
                    <a:pt x="3694" y="9999"/>
                  </a:cubicBezTo>
                  <a:lnTo>
                    <a:pt x="39803" y="9999"/>
                  </a:lnTo>
                  <a:cubicBezTo>
                    <a:pt x="39931" y="9999"/>
                    <a:pt x="40058" y="9935"/>
                    <a:pt x="40122" y="9872"/>
                  </a:cubicBezTo>
                  <a:lnTo>
                    <a:pt x="49865" y="4968"/>
                  </a:lnTo>
                  <a:lnTo>
                    <a:pt x="40122" y="64"/>
                  </a:lnTo>
                  <a:cubicBezTo>
                    <a:pt x="40058" y="1"/>
                    <a:pt x="39931" y="1"/>
                    <a:pt x="3980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" name="Google Shape;758;p33"/>
            <p:cNvSpPr/>
            <p:nvPr/>
          </p:nvSpPr>
          <p:spPr>
            <a:xfrm>
              <a:off x="3118225" y="1673750"/>
              <a:ext cx="1514100" cy="135375"/>
            </a:xfrm>
            <a:custGeom>
              <a:rect b="b" l="l" r="r" t="t"/>
              <a:pathLst>
                <a:path extrusionOk="0" h="5415" w="60564">
                  <a:moveTo>
                    <a:pt x="55851" y="1"/>
                  </a:moveTo>
                  <a:lnTo>
                    <a:pt x="55851" y="1912"/>
                  </a:lnTo>
                  <a:lnTo>
                    <a:pt x="1083" y="1912"/>
                  </a:lnTo>
                  <a:cubicBezTo>
                    <a:pt x="0" y="1912"/>
                    <a:pt x="0" y="3504"/>
                    <a:pt x="1083" y="3504"/>
                  </a:cubicBezTo>
                  <a:lnTo>
                    <a:pt x="55851" y="3504"/>
                  </a:lnTo>
                  <a:lnTo>
                    <a:pt x="55851" y="5414"/>
                  </a:lnTo>
                  <a:lnTo>
                    <a:pt x="60564" y="2676"/>
                  </a:lnTo>
                  <a:lnTo>
                    <a:pt x="5585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" name="Google Shape;759;p33"/>
            <p:cNvSpPr/>
            <p:nvPr/>
          </p:nvSpPr>
          <p:spPr>
            <a:xfrm>
              <a:off x="1349400" y="323650"/>
              <a:ext cx="2101600" cy="616175"/>
            </a:xfrm>
            <a:custGeom>
              <a:rect b="b" l="l" r="r" t="t"/>
              <a:pathLst>
                <a:path extrusionOk="0" h="24647" w="84064">
                  <a:moveTo>
                    <a:pt x="23563" y="1"/>
                  </a:moveTo>
                  <a:lnTo>
                    <a:pt x="23563" y="2357"/>
                  </a:lnTo>
                  <a:lnTo>
                    <a:pt x="7897" y="2357"/>
                  </a:lnTo>
                  <a:cubicBezTo>
                    <a:pt x="3503" y="2357"/>
                    <a:pt x="0" y="5860"/>
                    <a:pt x="0" y="10254"/>
                  </a:cubicBezTo>
                  <a:lnTo>
                    <a:pt x="0" y="23882"/>
                  </a:lnTo>
                  <a:cubicBezTo>
                    <a:pt x="0" y="24265"/>
                    <a:pt x="383" y="24647"/>
                    <a:pt x="828" y="24647"/>
                  </a:cubicBezTo>
                  <a:cubicBezTo>
                    <a:pt x="1274" y="24647"/>
                    <a:pt x="1593" y="24265"/>
                    <a:pt x="1593" y="23882"/>
                  </a:cubicBezTo>
                  <a:lnTo>
                    <a:pt x="1593" y="10190"/>
                  </a:lnTo>
                  <a:cubicBezTo>
                    <a:pt x="1593" y="6751"/>
                    <a:pt x="4395" y="3949"/>
                    <a:pt x="7897" y="3949"/>
                  </a:cubicBezTo>
                  <a:lnTo>
                    <a:pt x="23563" y="3949"/>
                  </a:lnTo>
                  <a:lnTo>
                    <a:pt x="23563" y="6369"/>
                  </a:lnTo>
                  <a:lnTo>
                    <a:pt x="29868" y="6369"/>
                  </a:lnTo>
                  <a:lnTo>
                    <a:pt x="29868" y="3949"/>
                  </a:lnTo>
                  <a:lnTo>
                    <a:pt x="79414" y="3949"/>
                  </a:lnTo>
                  <a:lnTo>
                    <a:pt x="79414" y="5860"/>
                  </a:lnTo>
                  <a:lnTo>
                    <a:pt x="84063" y="3185"/>
                  </a:lnTo>
                  <a:lnTo>
                    <a:pt x="79414" y="447"/>
                  </a:lnTo>
                  <a:lnTo>
                    <a:pt x="79414" y="2357"/>
                  </a:lnTo>
                  <a:lnTo>
                    <a:pt x="29868" y="2357"/>
                  </a:lnTo>
                  <a:lnTo>
                    <a:pt x="2986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" name="Google Shape;760;p33"/>
            <p:cNvSpPr/>
            <p:nvPr/>
          </p:nvSpPr>
          <p:spPr>
            <a:xfrm>
              <a:off x="5823200" y="713725"/>
              <a:ext cx="843825" cy="1111300"/>
            </a:xfrm>
            <a:custGeom>
              <a:rect b="b" l="l" r="r" t="t"/>
              <a:pathLst>
                <a:path extrusionOk="0" h="44452" w="33753">
                  <a:moveTo>
                    <a:pt x="0" y="1"/>
                  </a:moveTo>
                  <a:lnTo>
                    <a:pt x="0" y="6305"/>
                  </a:lnTo>
                  <a:lnTo>
                    <a:pt x="6305" y="6305"/>
                  </a:lnTo>
                  <a:lnTo>
                    <a:pt x="6305" y="3885"/>
                  </a:lnTo>
                  <a:lnTo>
                    <a:pt x="24264" y="3885"/>
                  </a:lnTo>
                  <a:cubicBezTo>
                    <a:pt x="27576" y="3885"/>
                    <a:pt x="30250" y="6560"/>
                    <a:pt x="30314" y="9935"/>
                  </a:cubicBezTo>
                  <a:lnTo>
                    <a:pt x="30314" y="39803"/>
                  </a:lnTo>
                  <a:lnTo>
                    <a:pt x="28403" y="39803"/>
                  </a:lnTo>
                  <a:lnTo>
                    <a:pt x="31078" y="44452"/>
                  </a:lnTo>
                  <a:lnTo>
                    <a:pt x="33753" y="39803"/>
                  </a:lnTo>
                  <a:lnTo>
                    <a:pt x="31906" y="39803"/>
                  </a:lnTo>
                  <a:lnTo>
                    <a:pt x="31906" y="9935"/>
                  </a:lnTo>
                  <a:cubicBezTo>
                    <a:pt x="31842" y="5796"/>
                    <a:pt x="28467" y="2357"/>
                    <a:pt x="24264" y="2357"/>
                  </a:cubicBezTo>
                  <a:lnTo>
                    <a:pt x="6305" y="2357"/>
                  </a:lnTo>
                  <a:lnTo>
                    <a:pt x="630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" name="Google Shape;761;p33"/>
            <p:cNvSpPr/>
            <p:nvPr/>
          </p:nvSpPr>
          <p:spPr>
            <a:xfrm>
              <a:off x="924300" y="661175"/>
              <a:ext cx="135350" cy="314875"/>
            </a:xfrm>
            <a:custGeom>
              <a:rect b="b" l="l" r="r" t="t"/>
              <a:pathLst>
                <a:path extrusionOk="0" h="12595" w="5414">
                  <a:moveTo>
                    <a:pt x="2676" y="1"/>
                  </a:moveTo>
                  <a:lnTo>
                    <a:pt x="1" y="4714"/>
                  </a:lnTo>
                  <a:lnTo>
                    <a:pt x="1911" y="4714"/>
                  </a:lnTo>
                  <a:lnTo>
                    <a:pt x="1911" y="11783"/>
                  </a:lnTo>
                  <a:cubicBezTo>
                    <a:pt x="1911" y="12324"/>
                    <a:pt x="2309" y="12594"/>
                    <a:pt x="2707" y="12594"/>
                  </a:cubicBezTo>
                  <a:cubicBezTo>
                    <a:pt x="3105" y="12594"/>
                    <a:pt x="3503" y="12324"/>
                    <a:pt x="3503" y="11783"/>
                  </a:cubicBezTo>
                  <a:lnTo>
                    <a:pt x="3503" y="4714"/>
                  </a:lnTo>
                  <a:lnTo>
                    <a:pt x="5414" y="4714"/>
                  </a:lnTo>
                  <a:lnTo>
                    <a:pt x="267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" name="Google Shape;762;p33"/>
            <p:cNvSpPr/>
            <p:nvPr/>
          </p:nvSpPr>
          <p:spPr>
            <a:xfrm>
              <a:off x="1782450" y="3907475"/>
              <a:ext cx="135350" cy="315250"/>
            </a:xfrm>
            <a:custGeom>
              <a:rect b="b" l="l" r="r" t="t"/>
              <a:pathLst>
                <a:path extrusionOk="0" h="12610" w="5414">
                  <a:moveTo>
                    <a:pt x="2739" y="1"/>
                  </a:moveTo>
                  <a:cubicBezTo>
                    <a:pt x="2293" y="1"/>
                    <a:pt x="1911" y="383"/>
                    <a:pt x="1911" y="828"/>
                  </a:cubicBezTo>
                  <a:lnTo>
                    <a:pt x="1911" y="7897"/>
                  </a:lnTo>
                  <a:lnTo>
                    <a:pt x="0" y="7897"/>
                  </a:lnTo>
                  <a:lnTo>
                    <a:pt x="2739" y="12610"/>
                  </a:lnTo>
                  <a:lnTo>
                    <a:pt x="5414" y="7897"/>
                  </a:lnTo>
                  <a:lnTo>
                    <a:pt x="3503" y="7897"/>
                  </a:lnTo>
                  <a:lnTo>
                    <a:pt x="3503" y="828"/>
                  </a:lnTo>
                  <a:cubicBezTo>
                    <a:pt x="3503" y="383"/>
                    <a:pt x="3121" y="1"/>
                    <a:pt x="273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" name="Google Shape;763;p33"/>
            <p:cNvSpPr/>
            <p:nvPr/>
          </p:nvSpPr>
          <p:spPr>
            <a:xfrm>
              <a:off x="1113775" y="661175"/>
              <a:ext cx="133750" cy="314875"/>
            </a:xfrm>
            <a:custGeom>
              <a:rect b="b" l="l" r="r" t="t"/>
              <a:pathLst>
                <a:path extrusionOk="0" h="12595" w="5350">
                  <a:moveTo>
                    <a:pt x="2675" y="1"/>
                  </a:moveTo>
                  <a:lnTo>
                    <a:pt x="0" y="4714"/>
                  </a:lnTo>
                  <a:lnTo>
                    <a:pt x="1911" y="4714"/>
                  </a:lnTo>
                  <a:lnTo>
                    <a:pt x="1847" y="11783"/>
                  </a:lnTo>
                  <a:cubicBezTo>
                    <a:pt x="1847" y="12324"/>
                    <a:pt x="2245" y="12594"/>
                    <a:pt x="2643" y="12594"/>
                  </a:cubicBezTo>
                  <a:cubicBezTo>
                    <a:pt x="3041" y="12594"/>
                    <a:pt x="3439" y="12324"/>
                    <a:pt x="3439" y="11783"/>
                  </a:cubicBezTo>
                  <a:lnTo>
                    <a:pt x="3439" y="4714"/>
                  </a:lnTo>
                  <a:lnTo>
                    <a:pt x="5350" y="4714"/>
                  </a:lnTo>
                  <a:lnTo>
                    <a:pt x="267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" name="Google Shape;764;p33"/>
            <p:cNvSpPr/>
            <p:nvPr/>
          </p:nvSpPr>
          <p:spPr>
            <a:xfrm>
              <a:off x="1782450" y="2181650"/>
              <a:ext cx="135350" cy="1668525"/>
            </a:xfrm>
            <a:custGeom>
              <a:rect b="b" l="l" r="r" t="t"/>
              <a:pathLst>
                <a:path extrusionOk="0" h="66741" w="5414">
                  <a:moveTo>
                    <a:pt x="2739" y="0"/>
                  </a:moveTo>
                  <a:lnTo>
                    <a:pt x="0" y="4649"/>
                  </a:lnTo>
                  <a:lnTo>
                    <a:pt x="1911" y="4649"/>
                  </a:lnTo>
                  <a:lnTo>
                    <a:pt x="1911" y="65977"/>
                  </a:lnTo>
                  <a:cubicBezTo>
                    <a:pt x="1911" y="66486"/>
                    <a:pt x="2309" y="66741"/>
                    <a:pt x="2707" y="66741"/>
                  </a:cubicBezTo>
                  <a:cubicBezTo>
                    <a:pt x="3105" y="66741"/>
                    <a:pt x="3503" y="66486"/>
                    <a:pt x="3503" y="65977"/>
                  </a:cubicBezTo>
                  <a:lnTo>
                    <a:pt x="3503" y="4649"/>
                  </a:lnTo>
                  <a:lnTo>
                    <a:pt x="5414" y="4649"/>
                  </a:lnTo>
                  <a:lnTo>
                    <a:pt x="273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" name="Google Shape;765;p33"/>
            <p:cNvSpPr/>
            <p:nvPr/>
          </p:nvSpPr>
          <p:spPr>
            <a:xfrm>
              <a:off x="5576425" y="4885025"/>
              <a:ext cx="1047625" cy="159225"/>
            </a:xfrm>
            <a:custGeom>
              <a:rect b="b" l="l" r="r" t="t"/>
              <a:pathLst>
                <a:path extrusionOk="0" h="6369" w="41905">
                  <a:moveTo>
                    <a:pt x="25092" y="1"/>
                  </a:moveTo>
                  <a:lnTo>
                    <a:pt x="25092" y="2357"/>
                  </a:lnTo>
                  <a:lnTo>
                    <a:pt x="1019" y="2357"/>
                  </a:lnTo>
                  <a:cubicBezTo>
                    <a:pt x="0" y="2357"/>
                    <a:pt x="0" y="3949"/>
                    <a:pt x="1019" y="3949"/>
                  </a:cubicBezTo>
                  <a:lnTo>
                    <a:pt x="25092" y="3949"/>
                  </a:lnTo>
                  <a:lnTo>
                    <a:pt x="25092" y="6369"/>
                  </a:lnTo>
                  <a:lnTo>
                    <a:pt x="31397" y="6369"/>
                  </a:lnTo>
                  <a:lnTo>
                    <a:pt x="31397" y="3949"/>
                  </a:lnTo>
                  <a:lnTo>
                    <a:pt x="37256" y="3949"/>
                  </a:lnTo>
                  <a:lnTo>
                    <a:pt x="37256" y="5859"/>
                  </a:lnTo>
                  <a:lnTo>
                    <a:pt x="41904" y="3185"/>
                  </a:lnTo>
                  <a:lnTo>
                    <a:pt x="37256" y="446"/>
                  </a:lnTo>
                  <a:lnTo>
                    <a:pt x="37256" y="2357"/>
                  </a:lnTo>
                  <a:lnTo>
                    <a:pt x="31397" y="2357"/>
                  </a:lnTo>
                  <a:lnTo>
                    <a:pt x="3139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" name="Google Shape;766;p33"/>
            <p:cNvSpPr/>
            <p:nvPr/>
          </p:nvSpPr>
          <p:spPr>
            <a:xfrm>
              <a:off x="5523875" y="5074475"/>
              <a:ext cx="1100175" cy="157650"/>
            </a:xfrm>
            <a:custGeom>
              <a:rect b="b" l="l" r="r" t="t"/>
              <a:pathLst>
                <a:path extrusionOk="0" h="6306" w="44007">
                  <a:moveTo>
                    <a:pt x="1" y="1"/>
                  </a:moveTo>
                  <a:lnTo>
                    <a:pt x="1" y="6306"/>
                  </a:lnTo>
                  <a:lnTo>
                    <a:pt x="6306" y="6306"/>
                  </a:lnTo>
                  <a:lnTo>
                    <a:pt x="6306" y="3949"/>
                  </a:lnTo>
                  <a:lnTo>
                    <a:pt x="39358" y="3949"/>
                  </a:lnTo>
                  <a:lnTo>
                    <a:pt x="39358" y="5860"/>
                  </a:lnTo>
                  <a:lnTo>
                    <a:pt x="44006" y="3121"/>
                  </a:lnTo>
                  <a:lnTo>
                    <a:pt x="39358" y="447"/>
                  </a:lnTo>
                  <a:lnTo>
                    <a:pt x="39358" y="2357"/>
                  </a:lnTo>
                  <a:lnTo>
                    <a:pt x="6306" y="2357"/>
                  </a:lnTo>
                  <a:lnTo>
                    <a:pt x="630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" name="Google Shape;767;p33"/>
            <p:cNvSpPr/>
            <p:nvPr/>
          </p:nvSpPr>
          <p:spPr>
            <a:xfrm>
              <a:off x="2408625" y="5020350"/>
              <a:ext cx="1230225" cy="393850"/>
            </a:xfrm>
            <a:custGeom>
              <a:rect b="b" l="l" r="r" t="t"/>
              <a:pathLst>
                <a:path extrusionOk="0" h="15754" w="49209">
                  <a:moveTo>
                    <a:pt x="46534" y="1"/>
                  </a:moveTo>
                  <a:lnTo>
                    <a:pt x="43796" y="4650"/>
                  </a:lnTo>
                  <a:lnTo>
                    <a:pt x="45706" y="4650"/>
                  </a:lnTo>
                  <a:lnTo>
                    <a:pt x="45706" y="8725"/>
                  </a:lnTo>
                  <a:cubicBezTo>
                    <a:pt x="45706" y="10381"/>
                    <a:pt x="44369" y="11719"/>
                    <a:pt x="42713" y="11719"/>
                  </a:cubicBezTo>
                  <a:lnTo>
                    <a:pt x="32651" y="11719"/>
                  </a:lnTo>
                  <a:lnTo>
                    <a:pt x="32651" y="9235"/>
                  </a:lnTo>
                  <a:lnTo>
                    <a:pt x="26346" y="9235"/>
                  </a:lnTo>
                  <a:lnTo>
                    <a:pt x="26346" y="11719"/>
                  </a:lnTo>
                  <a:lnTo>
                    <a:pt x="6859" y="11719"/>
                  </a:lnTo>
                  <a:cubicBezTo>
                    <a:pt x="6497" y="9847"/>
                    <a:pt x="5018" y="8948"/>
                    <a:pt x="3536" y="8948"/>
                  </a:cubicBezTo>
                  <a:cubicBezTo>
                    <a:pt x="1892" y="8948"/>
                    <a:pt x="243" y="10054"/>
                    <a:pt x="109" y="12164"/>
                  </a:cubicBezTo>
                  <a:cubicBezTo>
                    <a:pt x="0" y="14441"/>
                    <a:pt x="1778" y="15754"/>
                    <a:pt x="3558" y="15754"/>
                  </a:cubicBezTo>
                  <a:cubicBezTo>
                    <a:pt x="4915" y="15754"/>
                    <a:pt x="6272" y="14991"/>
                    <a:pt x="6795" y="13311"/>
                  </a:cubicBezTo>
                  <a:lnTo>
                    <a:pt x="26346" y="13311"/>
                  </a:lnTo>
                  <a:lnTo>
                    <a:pt x="26346" y="15540"/>
                  </a:lnTo>
                  <a:lnTo>
                    <a:pt x="32651" y="15540"/>
                  </a:lnTo>
                  <a:lnTo>
                    <a:pt x="32651" y="13311"/>
                  </a:lnTo>
                  <a:lnTo>
                    <a:pt x="42650" y="13311"/>
                  </a:lnTo>
                  <a:cubicBezTo>
                    <a:pt x="45261" y="13311"/>
                    <a:pt x="47298" y="11273"/>
                    <a:pt x="47298" y="8725"/>
                  </a:cubicBezTo>
                  <a:lnTo>
                    <a:pt x="47298" y="4650"/>
                  </a:lnTo>
                  <a:lnTo>
                    <a:pt x="49209" y="4650"/>
                  </a:lnTo>
                  <a:lnTo>
                    <a:pt x="4653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" name="Google Shape;768;p33"/>
            <p:cNvSpPr/>
            <p:nvPr/>
          </p:nvSpPr>
          <p:spPr>
            <a:xfrm>
              <a:off x="819225" y="2831225"/>
              <a:ext cx="197450" cy="168025"/>
            </a:xfrm>
            <a:custGeom>
              <a:rect b="b" l="l" r="r" t="t"/>
              <a:pathLst>
                <a:path extrusionOk="0" h="6721" w="7898">
                  <a:moveTo>
                    <a:pt x="4522" y="0"/>
                  </a:moveTo>
                  <a:cubicBezTo>
                    <a:pt x="1465" y="0"/>
                    <a:pt x="1" y="3630"/>
                    <a:pt x="2102" y="5732"/>
                  </a:cubicBezTo>
                  <a:cubicBezTo>
                    <a:pt x="2805" y="6414"/>
                    <a:pt x="3663" y="6721"/>
                    <a:pt x="4501" y="6721"/>
                  </a:cubicBezTo>
                  <a:cubicBezTo>
                    <a:pt x="6242" y="6721"/>
                    <a:pt x="7897" y="5396"/>
                    <a:pt x="7897" y="3375"/>
                  </a:cubicBezTo>
                  <a:cubicBezTo>
                    <a:pt x="7897" y="1465"/>
                    <a:pt x="6369" y="0"/>
                    <a:pt x="452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" name="Google Shape;769;p33"/>
            <p:cNvSpPr/>
            <p:nvPr/>
          </p:nvSpPr>
          <p:spPr>
            <a:xfrm>
              <a:off x="860625" y="1842525"/>
              <a:ext cx="619350" cy="135350"/>
            </a:xfrm>
            <a:custGeom>
              <a:rect b="b" l="l" r="r" t="t"/>
              <a:pathLst>
                <a:path extrusionOk="0" h="5414" w="24774">
                  <a:moveTo>
                    <a:pt x="4713" y="0"/>
                  </a:moveTo>
                  <a:lnTo>
                    <a:pt x="0" y="2739"/>
                  </a:lnTo>
                  <a:lnTo>
                    <a:pt x="4713" y="5414"/>
                  </a:lnTo>
                  <a:lnTo>
                    <a:pt x="4713" y="3503"/>
                  </a:lnTo>
                  <a:lnTo>
                    <a:pt x="23946" y="3503"/>
                  </a:lnTo>
                  <a:cubicBezTo>
                    <a:pt x="24391" y="3503"/>
                    <a:pt x="24774" y="3185"/>
                    <a:pt x="24774" y="2739"/>
                  </a:cubicBezTo>
                  <a:cubicBezTo>
                    <a:pt x="24774" y="2293"/>
                    <a:pt x="24391" y="1911"/>
                    <a:pt x="23946" y="1911"/>
                  </a:cubicBezTo>
                  <a:lnTo>
                    <a:pt x="4713" y="1911"/>
                  </a:lnTo>
                  <a:lnTo>
                    <a:pt x="471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" name="Google Shape;770;p33"/>
            <p:cNvSpPr/>
            <p:nvPr/>
          </p:nvSpPr>
          <p:spPr>
            <a:xfrm>
              <a:off x="6060425" y="4273650"/>
              <a:ext cx="627300" cy="495175"/>
            </a:xfrm>
            <a:custGeom>
              <a:rect b="b" l="l" r="r" t="t"/>
              <a:pathLst>
                <a:path extrusionOk="0" h="19807" w="25092">
                  <a:moveTo>
                    <a:pt x="5031" y="1"/>
                  </a:moveTo>
                  <a:cubicBezTo>
                    <a:pt x="2229" y="1"/>
                    <a:pt x="0" y="2230"/>
                    <a:pt x="0" y="5032"/>
                  </a:cubicBezTo>
                  <a:lnTo>
                    <a:pt x="0" y="14776"/>
                  </a:lnTo>
                  <a:cubicBezTo>
                    <a:pt x="0" y="17578"/>
                    <a:pt x="2229" y="19807"/>
                    <a:pt x="5031" y="19807"/>
                  </a:cubicBezTo>
                  <a:lnTo>
                    <a:pt x="20124" y="19807"/>
                  </a:lnTo>
                  <a:cubicBezTo>
                    <a:pt x="22863" y="19807"/>
                    <a:pt x="25092" y="17578"/>
                    <a:pt x="25092" y="14776"/>
                  </a:cubicBezTo>
                  <a:lnTo>
                    <a:pt x="25092" y="5032"/>
                  </a:lnTo>
                  <a:cubicBezTo>
                    <a:pt x="25092" y="2230"/>
                    <a:pt x="22863" y="1"/>
                    <a:pt x="2012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" name="Google Shape;771;p33"/>
            <p:cNvSpPr/>
            <p:nvPr/>
          </p:nvSpPr>
          <p:spPr>
            <a:xfrm>
              <a:off x="6033350" y="2694300"/>
              <a:ext cx="97150" cy="98725"/>
            </a:xfrm>
            <a:custGeom>
              <a:rect b="b" l="l" r="r" t="t"/>
              <a:pathLst>
                <a:path extrusionOk="0" h="3949" w="3886">
                  <a:moveTo>
                    <a:pt x="1" y="0"/>
                  </a:moveTo>
                  <a:lnTo>
                    <a:pt x="1" y="3949"/>
                  </a:lnTo>
                  <a:lnTo>
                    <a:pt x="3885" y="3949"/>
                  </a:lnTo>
                  <a:lnTo>
                    <a:pt x="388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" name="Google Shape;772;p33"/>
            <p:cNvSpPr/>
            <p:nvPr/>
          </p:nvSpPr>
          <p:spPr>
            <a:xfrm>
              <a:off x="6162325" y="2694300"/>
              <a:ext cx="98725" cy="98725"/>
            </a:xfrm>
            <a:custGeom>
              <a:rect b="b" l="l" r="r" t="t"/>
              <a:pathLst>
                <a:path extrusionOk="0" h="3949" w="3949">
                  <a:moveTo>
                    <a:pt x="0" y="0"/>
                  </a:moveTo>
                  <a:lnTo>
                    <a:pt x="0" y="3949"/>
                  </a:lnTo>
                  <a:lnTo>
                    <a:pt x="3948" y="3949"/>
                  </a:lnTo>
                  <a:lnTo>
                    <a:pt x="394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" name="Google Shape;773;p33"/>
            <p:cNvSpPr/>
            <p:nvPr/>
          </p:nvSpPr>
          <p:spPr>
            <a:xfrm>
              <a:off x="6033350" y="2820075"/>
              <a:ext cx="97150" cy="98725"/>
            </a:xfrm>
            <a:custGeom>
              <a:rect b="b" l="l" r="r" t="t"/>
              <a:pathLst>
                <a:path extrusionOk="0" h="3949" w="3886">
                  <a:moveTo>
                    <a:pt x="1" y="0"/>
                  </a:moveTo>
                  <a:lnTo>
                    <a:pt x="1" y="3949"/>
                  </a:lnTo>
                  <a:lnTo>
                    <a:pt x="3885" y="3949"/>
                  </a:lnTo>
                  <a:lnTo>
                    <a:pt x="388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" name="Google Shape;774;p33"/>
            <p:cNvSpPr/>
            <p:nvPr/>
          </p:nvSpPr>
          <p:spPr>
            <a:xfrm>
              <a:off x="6162325" y="2820075"/>
              <a:ext cx="98725" cy="98725"/>
            </a:xfrm>
            <a:custGeom>
              <a:rect b="b" l="l" r="r" t="t"/>
              <a:pathLst>
                <a:path extrusionOk="0" h="3949" w="3949">
                  <a:moveTo>
                    <a:pt x="0" y="0"/>
                  </a:moveTo>
                  <a:lnTo>
                    <a:pt x="0" y="3949"/>
                  </a:lnTo>
                  <a:lnTo>
                    <a:pt x="3948" y="3949"/>
                  </a:lnTo>
                  <a:lnTo>
                    <a:pt x="394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" name="Google Shape;775;p33"/>
            <p:cNvSpPr/>
            <p:nvPr/>
          </p:nvSpPr>
          <p:spPr>
            <a:xfrm>
              <a:off x="6076350" y="3681400"/>
              <a:ext cx="176750" cy="455375"/>
            </a:xfrm>
            <a:custGeom>
              <a:rect b="b" l="l" r="r" t="t"/>
              <a:pathLst>
                <a:path extrusionOk="0" h="18215" w="7070">
                  <a:moveTo>
                    <a:pt x="0" y="0"/>
                  </a:moveTo>
                  <a:cubicBezTo>
                    <a:pt x="0" y="2866"/>
                    <a:pt x="1911" y="4777"/>
                    <a:pt x="3503" y="6305"/>
                  </a:cubicBezTo>
                  <a:cubicBezTo>
                    <a:pt x="4522" y="7324"/>
                    <a:pt x="5413" y="8279"/>
                    <a:pt x="5541" y="9107"/>
                  </a:cubicBezTo>
                  <a:cubicBezTo>
                    <a:pt x="5413" y="9935"/>
                    <a:pt x="4522" y="10890"/>
                    <a:pt x="3503" y="11846"/>
                  </a:cubicBezTo>
                  <a:cubicBezTo>
                    <a:pt x="1911" y="13438"/>
                    <a:pt x="0" y="15348"/>
                    <a:pt x="0" y="18214"/>
                  </a:cubicBezTo>
                  <a:lnTo>
                    <a:pt x="1592" y="18214"/>
                  </a:lnTo>
                  <a:cubicBezTo>
                    <a:pt x="1592" y="16049"/>
                    <a:pt x="3121" y="14520"/>
                    <a:pt x="4585" y="13056"/>
                  </a:cubicBezTo>
                  <a:cubicBezTo>
                    <a:pt x="5859" y="11846"/>
                    <a:pt x="7005" y="10636"/>
                    <a:pt x="7069" y="9235"/>
                  </a:cubicBezTo>
                  <a:lnTo>
                    <a:pt x="7069" y="9107"/>
                  </a:lnTo>
                  <a:lnTo>
                    <a:pt x="7069" y="9044"/>
                  </a:lnTo>
                  <a:cubicBezTo>
                    <a:pt x="7005" y="7579"/>
                    <a:pt x="5859" y="6433"/>
                    <a:pt x="4585" y="5223"/>
                  </a:cubicBezTo>
                  <a:cubicBezTo>
                    <a:pt x="3121" y="3694"/>
                    <a:pt x="1592" y="2166"/>
                    <a:pt x="159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" name="Google Shape;776;p33"/>
            <p:cNvSpPr/>
            <p:nvPr/>
          </p:nvSpPr>
          <p:spPr>
            <a:xfrm>
              <a:off x="6270575" y="3679800"/>
              <a:ext cx="178350" cy="456975"/>
            </a:xfrm>
            <a:custGeom>
              <a:rect b="b" l="l" r="r" t="t"/>
              <a:pathLst>
                <a:path extrusionOk="0" h="18279" w="7134">
                  <a:moveTo>
                    <a:pt x="5541" y="1"/>
                  </a:moveTo>
                  <a:cubicBezTo>
                    <a:pt x="5541" y="2230"/>
                    <a:pt x="4013" y="3758"/>
                    <a:pt x="2484" y="5223"/>
                  </a:cubicBezTo>
                  <a:cubicBezTo>
                    <a:pt x="1274" y="6433"/>
                    <a:pt x="128" y="7643"/>
                    <a:pt x="1" y="9044"/>
                  </a:cubicBezTo>
                  <a:lnTo>
                    <a:pt x="1" y="9171"/>
                  </a:lnTo>
                  <a:lnTo>
                    <a:pt x="1" y="9235"/>
                  </a:lnTo>
                  <a:cubicBezTo>
                    <a:pt x="128" y="10700"/>
                    <a:pt x="1274" y="11846"/>
                    <a:pt x="2484" y="13056"/>
                  </a:cubicBezTo>
                  <a:cubicBezTo>
                    <a:pt x="4013" y="14521"/>
                    <a:pt x="5541" y="16113"/>
                    <a:pt x="5541" y="18278"/>
                  </a:cubicBezTo>
                  <a:lnTo>
                    <a:pt x="7133" y="18278"/>
                  </a:lnTo>
                  <a:cubicBezTo>
                    <a:pt x="7133" y="15412"/>
                    <a:pt x="5159" y="13502"/>
                    <a:pt x="3631" y="11910"/>
                  </a:cubicBezTo>
                  <a:cubicBezTo>
                    <a:pt x="2612" y="10891"/>
                    <a:pt x="1656" y="9935"/>
                    <a:pt x="1593" y="9108"/>
                  </a:cubicBezTo>
                  <a:cubicBezTo>
                    <a:pt x="1656" y="8280"/>
                    <a:pt x="2612" y="7388"/>
                    <a:pt x="3631" y="6369"/>
                  </a:cubicBezTo>
                  <a:cubicBezTo>
                    <a:pt x="5223" y="4777"/>
                    <a:pt x="7133" y="2867"/>
                    <a:pt x="713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" name="Google Shape;777;p33"/>
            <p:cNvSpPr/>
            <p:nvPr/>
          </p:nvSpPr>
          <p:spPr>
            <a:xfrm>
              <a:off x="6170275" y="3772150"/>
              <a:ext cx="184700" cy="116250"/>
            </a:xfrm>
            <a:custGeom>
              <a:rect b="b" l="l" r="r" t="t"/>
              <a:pathLst>
                <a:path extrusionOk="0" h="4650" w="7388">
                  <a:moveTo>
                    <a:pt x="1" y="0"/>
                  </a:moveTo>
                  <a:cubicBezTo>
                    <a:pt x="574" y="637"/>
                    <a:pt x="1274" y="1338"/>
                    <a:pt x="1975" y="1975"/>
                  </a:cubicBezTo>
                  <a:cubicBezTo>
                    <a:pt x="2548" y="2548"/>
                    <a:pt x="3057" y="3248"/>
                    <a:pt x="3439" y="4013"/>
                  </a:cubicBezTo>
                  <a:cubicBezTo>
                    <a:pt x="3567" y="4204"/>
                    <a:pt x="3630" y="4458"/>
                    <a:pt x="3694" y="4649"/>
                  </a:cubicBezTo>
                  <a:cubicBezTo>
                    <a:pt x="3694" y="4586"/>
                    <a:pt x="3758" y="4458"/>
                    <a:pt x="3758" y="4395"/>
                  </a:cubicBezTo>
                  <a:cubicBezTo>
                    <a:pt x="3885" y="4013"/>
                    <a:pt x="4076" y="3694"/>
                    <a:pt x="4267" y="3376"/>
                  </a:cubicBezTo>
                  <a:cubicBezTo>
                    <a:pt x="4713" y="2803"/>
                    <a:pt x="5159" y="2229"/>
                    <a:pt x="5668" y="1720"/>
                  </a:cubicBezTo>
                  <a:cubicBezTo>
                    <a:pt x="6242" y="1147"/>
                    <a:pt x="6878" y="574"/>
                    <a:pt x="738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" name="Google Shape;778;p33"/>
            <p:cNvSpPr/>
            <p:nvPr/>
          </p:nvSpPr>
          <p:spPr>
            <a:xfrm>
              <a:off x="6132075" y="3928175"/>
              <a:ext cx="261125" cy="208600"/>
            </a:xfrm>
            <a:custGeom>
              <a:rect b="b" l="l" r="r" t="t"/>
              <a:pathLst>
                <a:path extrusionOk="0" h="8344" w="10445">
                  <a:moveTo>
                    <a:pt x="5222" y="0"/>
                  </a:moveTo>
                  <a:cubicBezTo>
                    <a:pt x="5222" y="4522"/>
                    <a:pt x="828" y="6496"/>
                    <a:pt x="191" y="6751"/>
                  </a:cubicBezTo>
                  <a:cubicBezTo>
                    <a:pt x="64" y="7260"/>
                    <a:pt x="0" y="7770"/>
                    <a:pt x="0" y="8343"/>
                  </a:cubicBezTo>
                  <a:lnTo>
                    <a:pt x="10444" y="8343"/>
                  </a:lnTo>
                  <a:cubicBezTo>
                    <a:pt x="10444" y="7770"/>
                    <a:pt x="10444" y="7260"/>
                    <a:pt x="10317" y="6751"/>
                  </a:cubicBezTo>
                  <a:cubicBezTo>
                    <a:pt x="10317" y="6751"/>
                    <a:pt x="5222" y="4840"/>
                    <a:pt x="522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" name="Google Shape;779;p33"/>
            <p:cNvSpPr/>
            <p:nvPr/>
          </p:nvSpPr>
          <p:spPr>
            <a:xfrm>
              <a:off x="6262625" y="3928175"/>
              <a:ext cx="25" cy="25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" name="Google Shape;780;p33"/>
            <p:cNvSpPr/>
            <p:nvPr/>
          </p:nvSpPr>
          <p:spPr>
            <a:xfrm>
              <a:off x="6036550" y="3628850"/>
              <a:ext cx="447400" cy="39825"/>
            </a:xfrm>
            <a:custGeom>
              <a:rect b="b" l="l" r="r" t="t"/>
              <a:pathLst>
                <a:path extrusionOk="0" h="1593" w="17896">
                  <a:moveTo>
                    <a:pt x="0" y="1"/>
                  </a:moveTo>
                  <a:lnTo>
                    <a:pt x="0" y="1593"/>
                  </a:lnTo>
                  <a:lnTo>
                    <a:pt x="17895" y="1593"/>
                  </a:lnTo>
                  <a:lnTo>
                    <a:pt x="1789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" name="Google Shape;781;p33"/>
            <p:cNvSpPr/>
            <p:nvPr/>
          </p:nvSpPr>
          <p:spPr>
            <a:xfrm>
              <a:off x="6036550" y="4149475"/>
              <a:ext cx="447400" cy="39825"/>
            </a:xfrm>
            <a:custGeom>
              <a:rect b="b" l="l" r="r" t="t"/>
              <a:pathLst>
                <a:path extrusionOk="0" h="1593" w="17896">
                  <a:moveTo>
                    <a:pt x="0" y="1"/>
                  </a:moveTo>
                  <a:lnTo>
                    <a:pt x="0" y="1593"/>
                  </a:lnTo>
                  <a:lnTo>
                    <a:pt x="17895" y="1593"/>
                  </a:lnTo>
                  <a:lnTo>
                    <a:pt x="1789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" name="Google Shape;782;p33"/>
            <p:cNvSpPr/>
            <p:nvPr/>
          </p:nvSpPr>
          <p:spPr>
            <a:xfrm>
              <a:off x="6163900" y="2121150"/>
              <a:ext cx="122575" cy="176750"/>
            </a:xfrm>
            <a:custGeom>
              <a:rect b="b" l="l" r="r" t="t"/>
              <a:pathLst>
                <a:path extrusionOk="0" h="7070" w="4903">
                  <a:moveTo>
                    <a:pt x="2357" y="1274"/>
                  </a:moveTo>
                  <a:cubicBezTo>
                    <a:pt x="2930" y="1274"/>
                    <a:pt x="3312" y="1720"/>
                    <a:pt x="3312" y="2293"/>
                  </a:cubicBezTo>
                  <a:cubicBezTo>
                    <a:pt x="3312" y="2802"/>
                    <a:pt x="2930" y="3312"/>
                    <a:pt x="2357" y="3312"/>
                  </a:cubicBezTo>
                  <a:lnTo>
                    <a:pt x="1593" y="3312"/>
                  </a:lnTo>
                  <a:lnTo>
                    <a:pt x="1593" y="1274"/>
                  </a:lnTo>
                  <a:close/>
                  <a:moveTo>
                    <a:pt x="1" y="0"/>
                  </a:moveTo>
                  <a:lnTo>
                    <a:pt x="1" y="7069"/>
                  </a:lnTo>
                  <a:lnTo>
                    <a:pt x="1593" y="7069"/>
                  </a:lnTo>
                  <a:lnTo>
                    <a:pt x="1593" y="4522"/>
                  </a:lnTo>
                  <a:lnTo>
                    <a:pt x="2675" y="4522"/>
                  </a:lnTo>
                  <a:cubicBezTo>
                    <a:pt x="2710" y="4524"/>
                    <a:pt x="2743" y="4524"/>
                    <a:pt x="2777" y="4524"/>
                  </a:cubicBezTo>
                  <a:cubicBezTo>
                    <a:pt x="3942" y="4524"/>
                    <a:pt x="4903" y="3469"/>
                    <a:pt x="4841" y="2293"/>
                  </a:cubicBezTo>
                  <a:cubicBezTo>
                    <a:pt x="4841" y="1019"/>
                    <a:pt x="3885" y="0"/>
                    <a:pt x="26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" name="Google Shape;783;p33"/>
            <p:cNvSpPr/>
            <p:nvPr/>
          </p:nvSpPr>
          <p:spPr>
            <a:xfrm>
              <a:off x="6302425" y="2121150"/>
              <a:ext cx="138525" cy="176750"/>
            </a:xfrm>
            <a:custGeom>
              <a:rect b="b" l="l" r="r" t="t"/>
              <a:pathLst>
                <a:path extrusionOk="0" h="7070" w="5541">
                  <a:moveTo>
                    <a:pt x="0" y="0"/>
                  </a:moveTo>
                  <a:lnTo>
                    <a:pt x="0" y="7069"/>
                  </a:lnTo>
                  <a:lnTo>
                    <a:pt x="1592" y="7069"/>
                  </a:lnTo>
                  <a:lnTo>
                    <a:pt x="1592" y="4267"/>
                  </a:lnTo>
                  <a:lnTo>
                    <a:pt x="3885" y="4267"/>
                  </a:lnTo>
                  <a:lnTo>
                    <a:pt x="3885" y="7069"/>
                  </a:lnTo>
                  <a:lnTo>
                    <a:pt x="5541" y="7069"/>
                  </a:lnTo>
                  <a:lnTo>
                    <a:pt x="5541" y="0"/>
                  </a:lnTo>
                  <a:lnTo>
                    <a:pt x="3885" y="0"/>
                  </a:lnTo>
                  <a:lnTo>
                    <a:pt x="3885" y="2802"/>
                  </a:lnTo>
                  <a:lnTo>
                    <a:pt x="1592" y="2802"/>
                  </a:lnTo>
                  <a:lnTo>
                    <a:pt x="159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" name="Google Shape;784;p33"/>
            <p:cNvSpPr/>
            <p:nvPr/>
          </p:nvSpPr>
          <p:spPr>
            <a:xfrm>
              <a:off x="6472775" y="2121150"/>
              <a:ext cx="121025" cy="176750"/>
            </a:xfrm>
            <a:custGeom>
              <a:rect b="b" l="l" r="r" t="t"/>
              <a:pathLst>
                <a:path extrusionOk="0" h="7070" w="4841">
                  <a:moveTo>
                    <a:pt x="2357" y="1274"/>
                  </a:moveTo>
                  <a:cubicBezTo>
                    <a:pt x="2930" y="1274"/>
                    <a:pt x="3312" y="1720"/>
                    <a:pt x="3312" y="2293"/>
                  </a:cubicBezTo>
                  <a:cubicBezTo>
                    <a:pt x="3312" y="2802"/>
                    <a:pt x="2930" y="3312"/>
                    <a:pt x="2357" y="3312"/>
                  </a:cubicBezTo>
                  <a:lnTo>
                    <a:pt x="1529" y="3312"/>
                  </a:lnTo>
                  <a:lnTo>
                    <a:pt x="1529" y="1274"/>
                  </a:lnTo>
                  <a:close/>
                  <a:moveTo>
                    <a:pt x="0" y="0"/>
                  </a:moveTo>
                  <a:lnTo>
                    <a:pt x="0" y="7069"/>
                  </a:lnTo>
                  <a:lnTo>
                    <a:pt x="1529" y="7069"/>
                  </a:lnTo>
                  <a:lnTo>
                    <a:pt x="1529" y="4522"/>
                  </a:lnTo>
                  <a:lnTo>
                    <a:pt x="2612" y="4522"/>
                  </a:lnTo>
                  <a:cubicBezTo>
                    <a:pt x="2647" y="4524"/>
                    <a:pt x="2683" y="4524"/>
                    <a:pt x="2718" y="4524"/>
                  </a:cubicBezTo>
                  <a:cubicBezTo>
                    <a:pt x="3938" y="4524"/>
                    <a:pt x="4839" y="3469"/>
                    <a:pt x="4777" y="2293"/>
                  </a:cubicBezTo>
                  <a:cubicBezTo>
                    <a:pt x="4840" y="1083"/>
                    <a:pt x="3822" y="64"/>
                    <a:pt x="26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" name="Google Shape;785;p33"/>
            <p:cNvSpPr/>
            <p:nvPr/>
          </p:nvSpPr>
          <p:spPr>
            <a:xfrm>
              <a:off x="1688525" y="661175"/>
              <a:ext cx="92350" cy="178350"/>
            </a:xfrm>
            <a:custGeom>
              <a:rect b="b" l="l" r="r" t="t"/>
              <a:pathLst>
                <a:path extrusionOk="0" h="7134" w="3694">
                  <a:moveTo>
                    <a:pt x="2102" y="1"/>
                  </a:moveTo>
                  <a:lnTo>
                    <a:pt x="2102" y="4268"/>
                  </a:lnTo>
                  <a:cubicBezTo>
                    <a:pt x="2102" y="5032"/>
                    <a:pt x="2102" y="5669"/>
                    <a:pt x="955" y="5669"/>
                  </a:cubicBezTo>
                  <a:cubicBezTo>
                    <a:pt x="573" y="5669"/>
                    <a:pt x="191" y="5478"/>
                    <a:pt x="0" y="5159"/>
                  </a:cubicBezTo>
                  <a:lnTo>
                    <a:pt x="0" y="7006"/>
                  </a:lnTo>
                  <a:cubicBezTo>
                    <a:pt x="319" y="7134"/>
                    <a:pt x="637" y="7134"/>
                    <a:pt x="955" y="7134"/>
                  </a:cubicBezTo>
                  <a:cubicBezTo>
                    <a:pt x="2675" y="7134"/>
                    <a:pt x="3694" y="6433"/>
                    <a:pt x="3694" y="4395"/>
                  </a:cubicBezTo>
                  <a:lnTo>
                    <a:pt x="369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" name="Google Shape;786;p33"/>
            <p:cNvSpPr/>
            <p:nvPr/>
          </p:nvSpPr>
          <p:spPr>
            <a:xfrm flipH="1">
              <a:off x="1461393" y="1206602"/>
              <a:ext cx="147728" cy="176750"/>
            </a:xfrm>
            <a:custGeom>
              <a:rect b="b" l="l" r="r" t="t"/>
              <a:pathLst>
                <a:path extrusionOk="0" h="7070" w="5478">
                  <a:moveTo>
                    <a:pt x="0" y="1"/>
                  </a:moveTo>
                  <a:lnTo>
                    <a:pt x="0" y="7069"/>
                  </a:lnTo>
                  <a:lnTo>
                    <a:pt x="1529" y="7069"/>
                  </a:lnTo>
                  <a:lnTo>
                    <a:pt x="1529" y="4267"/>
                  </a:lnTo>
                  <a:lnTo>
                    <a:pt x="3821" y="4267"/>
                  </a:lnTo>
                  <a:lnTo>
                    <a:pt x="3821" y="7069"/>
                  </a:lnTo>
                  <a:lnTo>
                    <a:pt x="5477" y="7069"/>
                  </a:lnTo>
                  <a:lnTo>
                    <a:pt x="5477" y="1"/>
                  </a:lnTo>
                  <a:lnTo>
                    <a:pt x="3821" y="1"/>
                  </a:lnTo>
                  <a:lnTo>
                    <a:pt x="3821" y="2866"/>
                  </a:lnTo>
                  <a:lnTo>
                    <a:pt x="1529" y="2866"/>
                  </a:lnTo>
                  <a:lnTo>
                    <a:pt x="152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" name="Google Shape;787;p33"/>
            <p:cNvSpPr/>
            <p:nvPr/>
          </p:nvSpPr>
          <p:spPr>
            <a:xfrm flipH="1">
              <a:off x="1291396" y="1206602"/>
              <a:ext cx="151153" cy="176750"/>
            </a:xfrm>
            <a:custGeom>
              <a:rect b="b" l="l" r="r" t="t"/>
              <a:pathLst>
                <a:path extrusionOk="0" h="7070" w="5605">
                  <a:moveTo>
                    <a:pt x="1" y="1"/>
                  </a:moveTo>
                  <a:lnTo>
                    <a:pt x="1" y="1465"/>
                  </a:lnTo>
                  <a:lnTo>
                    <a:pt x="2038" y="1465"/>
                  </a:lnTo>
                  <a:lnTo>
                    <a:pt x="2038" y="7069"/>
                  </a:lnTo>
                  <a:lnTo>
                    <a:pt x="3567" y="7069"/>
                  </a:lnTo>
                  <a:lnTo>
                    <a:pt x="3567" y="1465"/>
                  </a:lnTo>
                  <a:lnTo>
                    <a:pt x="5605" y="1465"/>
                  </a:lnTo>
                  <a:lnTo>
                    <a:pt x="560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" name="Google Shape;788;p33"/>
            <p:cNvSpPr/>
            <p:nvPr/>
          </p:nvSpPr>
          <p:spPr>
            <a:xfrm flipH="1">
              <a:off x="1037205" y="1206602"/>
              <a:ext cx="252497" cy="176750"/>
            </a:xfrm>
            <a:custGeom>
              <a:rect b="b" l="l" r="r" t="t"/>
              <a:pathLst>
                <a:path extrusionOk="0" h="7070" w="9363">
                  <a:moveTo>
                    <a:pt x="1402" y="1"/>
                  </a:moveTo>
                  <a:lnTo>
                    <a:pt x="0" y="7069"/>
                  </a:lnTo>
                  <a:lnTo>
                    <a:pt x="1720" y="7069"/>
                  </a:lnTo>
                  <a:lnTo>
                    <a:pt x="2548" y="2229"/>
                  </a:lnTo>
                  <a:lnTo>
                    <a:pt x="3949" y="7069"/>
                  </a:lnTo>
                  <a:lnTo>
                    <a:pt x="5477" y="7069"/>
                  </a:lnTo>
                  <a:lnTo>
                    <a:pt x="6815" y="2229"/>
                  </a:lnTo>
                  <a:lnTo>
                    <a:pt x="7643" y="7069"/>
                  </a:lnTo>
                  <a:lnTo>
                    <a:pt x="9362" y="7069"/>
                  </a:lnTo>
                  <a:lnTo>
                    <a:pt x="8025" y="1"/>
                  </a:lnTo>
                  <a:lnTo>
                    <a:pt x="6178" y="1"/>
                  </a:lnTo>
                  <a:lnTo>
                    <a:pt x="4713" y="4968"/>
                  </a:lnTo>
                  <a:lnTo>
                    <a:pt x="324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" name="Google Shape;789;p33"/>
            <p:cNvSpPr/>
            <p:nvPr/>
          </p:nvSpPr>
          <p:spPr>
            <a:xfrm flipH="1">
              <a:off x="908417" y="1206602"/>
              <a:ext cx="109946" cy="176750"/>
            </a:xfrm>
            <a:custGeom>
              <a:rect b="b" l="l" r="r" t="t"/>
              <a:pathLst>
                <a:path extrusionOk="0" h="7070" w="4077">
                  <a:moveTo>
                    <a:pt x="1" y="1"/>
                  </a:moveTo>
                  <a:lnTo>
                    <a:pt x="1" y="7069"/>
                  </a:lnTo>
                  <a:lnTo>
                    <a:pt x="4076" y="7069"/>
                  </a:lnTo>
                  <a:lnTo>
                    <a:pt x="4076" y="5668"/>
                  </a:lnTo>
                  <a:lnTo>
                    <a:pt x="1529" y="5668"/>
                  </a:lnTo>
                  <a:lnTo>
                    <a:pt x="152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" name="Google Shape;790;p33"/>
            <p:cNvSpPr/>
            <p:nvPr/>
          </p:nvSpPr>
          <p:spPr>
            <a:xfrm>
              <a:off x="2245750" y="4830900"/>
              <a:ext cx="162425" cy="211775"/>
            </a:xfrm>
            <a:custGeom>
              <a:rect b="b" l="l" r="r" t="t"/>
              <a:pathLst>
                <a:path extrusionOk="0" h="8471" w="6497">
                  <a:moveTo>
                    <a:pt x="6496" y="0"/>
                  </a:moveTo>
                  <a:lnTo>
                    <a:pt x="0" y="3057"/>
                  </a:lnTo>
                  <a:lnTo>
                    <a:pt x="0" y="5413"/>
                  </a:lnTo>
                  <a:lnTo>
                    <a:pt x="6496" y="8470"/>
                  </a:lnTo>
                  <a:lnTo>
                    <a:pt x="6496" y="6560"/>
                  </a:lnTo>
                  <a:lnTo>
                    <a:pt x="1402" y="4267"/>
                  </a:lnTo>
                  <a:lnTo>
                    <a:pt x="6496" y="1911"/>
                  </a:lnTo>
                  <a:lnTo>
                    <a:pt x="649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" name="Google Shape;791;p33"/>
            <p:cNvSpPr/>
            <p:nvPr/>
          </p:nvSpPr>
          <p:spPr>
            <a:xfrm>
              <a:off x="2433625" y="4727400"/>
              <a:ext cx="207000" cy="380550"/>
            </a:xfrm>
            <a:custGeom>
              <a:rect b="b" l="l" r="r" t="t"/>
              <a:pathLst>
                <a:path extrusionOk="0" h="15222" w="8280">
                  <a:moveTo>
                    <a:pt x="6114" y="1"/>
                  </a:moveTo>
                  <a:lnTo>
                    <a:pt x="0" y="15221"/>
                  </a:lnTo>
                  <a:lnTo>
                    <a:pt x="2165" y="15221"/>
                  </a:lnTo>
                  <a:lnTo>
                    <a:pt x="827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" name="Google Shape;792;p33"/>
            <p:cNvSpPr/>
            <p:nvPr/>
          </p:nvSpPr>
          <p:spPr>
            <a:xfrm>
              <a:off x="2661300" y="4830900"/>
              <a:ext cx="164000" cy="211775"/>
            </a:xfrm>
            <a:custGeom>
              <a:rect b="b" l="l" r="r" t="t"/>
              <a:pathLst>
                <a:path extrusionOk="0" h="8471" w="6560">
                  <a:moveTo>
                    <a:pt x="0" y="0"/>
                  </a:moveTo>
                  <a:lnTo>
                    <a:pt x="0" y="1911"/>
                  </a:lnTo>
                  <a:lnTo>
                    <a:pt x="5095" y="4267"/>
                  </a:lnTo>
                  <a:lnTo>
                    <a:pt x="0" y="6560"/>
                  </a:lnTo>
                  <a:lnTo>
                    <a:pt x="0" y="8470"/>
                  </a:lnTo>
                  <a:lnTo>
                    <a:pt x="6559" y="5413"/>
                  </a:lnTo>
                  <a:lnTo>
                    <a:pt x="6559" y="30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93" name="Google Shape;793;p33"/>
          <p:cNvSpPr txBox="1"/>
          <p:nvPr>
            <p:ph type="ctrTitle"/>
          </p:nvPr>
        </p:nvSpPr>
        <p:spPr>
          <a:xfrm>
            <a:off x="3986575" y="2536050"/>
            <a:ext cx="3578100" cy="606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dk1"/>
                </a:solidFill>
              </a:rPr>
              <a:t>A</a:t>
            </a:r>
            <a:r>
              <a:rPr lang="es">
                <a:solidFill>
                  <a:schemeClr val="dk1"/>
                </a:solidFill>
              </a:rPr>
              <a:t>ny questions?</a:t>
            </a:r>
            <a:r>
              <a:rPr lang="es">
                <a:solidFill>
                  <a:schemeClr val="lt2"/>
                </a:solidFill>
              </a:rPr>
              <a:t> </a:t>
            </a:r>
            <a:endParaRPr>
              <a:solidFill>
                <a:schemeClr val="lt2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0" name="Google Shape;210;p19"/>
          <p:cNvPicPr preferRelativeResize="0"/>
          <p:nvPr/>
        </p:nvPicPr>
        <p:blipFill rotWithShape="1">
          <a:blip r:embed="rId3">
            <a:alphaModFix/>
          </a:blip>
          <a:srcRect b="5665" l="6362" r="6354" t="5674"/>
          <a:stretch/>
        </p:blipFill>
        <p:spPr>
          <a:xfrm>
            <a:off x="6983400" y="812475"/>
            <a:ext cx="1490400" cy="15054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211" name="Google Shape;211;p19"/>
          <p:cNvPicPr preferRelativeResize="0"/>
          <p:nvPr/>
        </p:nvPicPr>
        <p:blipFill rotWithShape="1">
          <a:blip r:embed="rId4">
            <a:alphaModFix/>
          </a:blip>
          <a:srcRect b="21504" l="23776" r="23771" t="21499"/>
          <a:stretch/>
        </p:blipFill>
        <p:spPr>
          <a:xfrm>
            <a:off x="3797024" y="846750"/>
            <a:ext cx="1550100" cy="15054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212" name="Google Shape;212;p1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884150" y="3421300"/>
            <a:ext cx="1490400" cy="14412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213" name="Google Shape;213;p1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38513" y="3468888"/>
            <a:ext cx="1550100" cy="14571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214" name="Google Shape;214;p19"/>
          <p:cNvPicPr preferRelativeResize="0"/>
          <p:nvPr/>
        </p:nvPicPr>
        <p:blipFill rotWithShape="1">
          <a:blip r:embed="rId7">
            <a:alphaModFix/>
          </a:blip>
          <a:srcRect b="11650" l="8719" r="8711" t="11650"/>
          <a:stretch/>
        </p:blipFill>
        <p:spPr>
          <a:xfrm>
            <a:off x="531575" y="920622"/>
            <a:ext cx="1550100" cy="14412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215" name="Google Shape;215;p19"/>
          <p:cNvSpPr txBox="1"/>
          <p:nvPr>
            <p:ph type="ctrTitle"/>
          </p:nvPr>
        </p:nvSpPr>
        <p:spPr>
          <a:xfrm>
            <a:off x="311700" y="111150"/>
            <a:ext cx="8520600" cy="606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THE TEAM</a:t>
            </a:r>
            <a:endParaRPr/>
          </a:p>
        </p:txBody>
      </p:sp>
      <p:cxnSp>
        <p:nvCxnSpPr>
          <p:cNvPr id="216" name="Google Shape;216;p19"/>
          <p:cNvCxnSpPr/>
          <p:nvPr/>
        </p:nvCxnSpPr>
        <p:spPr>
          <a:xfrm>
            <a:off x="311700" y="658300"/>
            <a:ext cx="8520600" cy="0"/>
          </a:xfrm>
          <a:prstGeom prst="straightConnector1">
            <a:avLst/>
          </a:prstGeom>
          <a:noFill/>
          <a:ln cap="flat" cmpd="sng" w="9525">
            <a:solidFill>
              <a:srgbClr val="48FFD5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17" name="Google Shape;217;p19"/>
          <p:cNvSpPr txBox="1"/>
          <p:nvPr/>
        </p:nvSpPr>
        <p:spPr>
          <a:xfrm>
            <a:off x="511375" y="2481825"/>
            <a:ext cx="17970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Md. Abdul Kadir</a:t>
            </a:r>
            <a:br>
              <a:rPr b="1" lang="es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</a:br>
            <a:r>
              <a:rPr i="1" lang="es">
                <a:solidFill>
                  <a:schemeClr val="lt1"/>
                </a:solidFill>
                <a:latin typeface="Roboto Light"/>
                <a:ea typeface="Roboto Light"/>
                <a:cs typeface="Roboto Light"/>
                <a:sym typeface="Roboto Light"/>
              </a:rPr>
              <a:t>Reg.No: 2018331055</a:t>
            </a:r>
            <a:endParaRPr i="1">
              <a:solidFill>
                <a:schemeClr val="lt1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218" name="Google Shape;218;p19"/>
          <p:cNvSpPr txBox="1"/>
          <p:nvPr/>
        </p:nvSpPr>
        <p:spPr>
          <a:xfrm>
            <a:off x="2218975" y="4284450"/>
            <a:ext cx="17970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Muhit Mahmud</a:t>
            </a:r>
            <a:br>
              <a:rPr b="1" lang="es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</a:br>
            <a:r>
              <a:rPr i="1" lang="es">
                <a:solidFill>
                  <a:schemeClr val="lt1"/>
                </a:solidFill>
                <a:latin typeface="Roboto Light"/>
                <a:ea typeface="Roboto Light"/>
                <a:cs typeface="Roboto Light"/>
                <a:sym typeface="Roboto Light"/>
              </a:rPr>
              <a:t>Reg.No: 2018331113</a:t>
            </a:r>
            <a:endParaRPr i="1">
              <a:solidFill>
                <a:schemeClr val="lt1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219" name="Google Shape;219;p19"/>
          <p:cNvSpPr txBox="1"/>
          <p:nvPr/>
        </p:nvSpPr>
        <p:spPr>
          <a:xfrm>
            <a:off x="6641800" y="4194450"/>
            <a:ext cx="17970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Ahmadul Hasan</a:t>
            </a:r>
            <a:br>
              <a:rPr b="1" lang="es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</a:br>
            <a:r>
              <a:rPr i="1" lang="es">
                <a:solidFill>
                  <a:schemeClr val="lt1"/>
                </a:solidFill>
                <a:latin typeface="Roboto Light"/>
                <a:ea typeface="Roboto Light"/>
                <a:cs typeface="Roboto Light"/>
                <a:sym typeface="Roboto Light"/>
              </a:rPr>
              <a:t>Reg.No: 2018331109</a:t>
            </a:r>
            <a:endParaRPr i="1">
              <a:solidFill>
                <a:schemeClr val="lt1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220" name="Google Shape;220;p19"/>
          <p:cNvSpPr txBox="1"/>
          <p:nvPr/>
        </p:nvSpPr>
        <p:spPr>
          <a:xfrm>
            <a:off x="6983400" y="2405625"/>
            <a:ext cx="17970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Nafis Fuad Abir</a:t>
            </a:r>
            <a:br>
              <a:rPr b="1" lang="es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</a:br>
            <a:r>
              <a:rPr i="1" lang="es">
                <a:solidFill>
                  <a:schemeClr val="lt1"/>
                </a:solidFill>
                <a:latin typeface="Roboto Light"/>
                <a:ea typeface="Roboto Light"/>
                <a:cs typeface="Roboto Light"/>
                <a:sym typeface="Roboto Light"/>
              </a:rPr>
              <a:t>Reg.No: 2018331087</a:t>
            </a:r>
            <a:endParaRPr i="1">
              <a:solidFill>
                <a:schemeClr val="lt1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221" name="Google Shape;221;p19"/>
          <p:cNvSpPr txBox="1"/>
          <p:nvPr/>
        </p:nvSpPr>
        <p:spPr>
          <a:xfrm>
            <a:off x="3749775" y="2412225"/>
            <a:ext cx="17970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Amir Hamza</a:t>
            </a:r>
            <a:br>
              <a:rPr b="1" lang="es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</a:br>
            <a:r>
              <a:rPr i="1" lang="es">
                <a:solidFill>
                  <a:schemeClr val="lt1"/>
                </a:solidFill>
                <a:latin typeface="Roboto Light"/>
                <a:ea typeface="Roboto Light"/>
                <a:cs typeface="Roboto Light"/>
                <a:sym typeface="Roboto Light"/>
              </a:rPr>
              <a:t>Reg.No: 2018331011</a:t>
            </a:r>
            <a:endParaRPr i="1">
              <a:solidFill>
                <a:schemeClr val="lt1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20"/>
          <p:cNvSpPr txBox="1"/>
          <p:nvPr>
            <p:ph type="ctrTitle"/>
          </p:nvPr>
        </p:nvSpPr>
        <p:spPr>
          <a:xfrm>
            <a:off x="4208325" y="1686525"/>
            <a:ext cx="3530400" cy="606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3000"/>
              <a:t>Music</a:t>
            </a:r>
            <a:endParaRPr sz="3000"/>
          </a:p>
        </p:txBody>
      </p:sp>
      <p:sp>
        <p:nvSpPr>
          <p:cNvPr id="227" name="Google Shape;227;p20"/>
          <p:cNvSpPr txBox="1"/>
          <p:nvPr>
            <p:ph idx="1" type="subTitle"/>
          </p:nvPr>
        </p:nvSpPr>
        <p:spPr>
          <a:xfrm>
            <a:off x="4041775" y="2406900"/>
            <a:ext cx="5041200" cy="1641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Font typeface="Roboto"/>
              <a:buChar char="➔"/>
            </a:pPr>
            <a:r>
              <a:rPr b="1" lang="es" sz="1300">
                <a:latin typeface="Roboto"/>
                <a:ea typeface="Roboto"/>
                <a:cs typeface="Roboto"/>
                <a:sym typeface="Roboto"/>
              </a:rPr>
              <a:t>Improves mood and emotional well-being</a:t>
            </a:r>
            <a:endParaRPr b="1" sz="1300">
              <a:latin typeface="Roboto"/>
              <a:ea typeface="Roboto"/>
              <a:cs typeface="Roboto"/>
              <a:sym typeface="Roboto"/>
            </a:endParaRPr>
          </a:p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Font typeface="Roboto"/>
              <a:buChar char="➔"/>
            </a:pPr>
            <a:r>
              <a:rPr b="1" lang="es" sz="1300">
                <a:latin typeface="Roboto"/>
                <a:ea typeface="Roboto"/>
                <a:cs typeface="Roboto"/>
                <a:sym typeface="Roboto"/>
              </a:rPr>
              <a:t>Reduces stress and anxiety</a:t>
            </a:r>
            <a:endParaRPr b="1" sz="1300">
              <a:latin typeface="Roboto"/>
              <a:ea typeface="Roboto"/>
              <a:cs typeface="Roboto"/>
              <a:sym typeface="Roboto"/>
            </a:endParaRPr>
          </a:p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Font typeface="Roboto"/>
              <a:buChar char="➔"/>
            </a:pPr>
            <a:r>
              <a:rPr b="1" lang="es" sz="1300">
                <a:latin typeface="Roboto"/>
                <a:ea typeface="Roboto"/>
                <a:cs typeface="Roboto"/>
                <a:sym typeface="Roboto"/>
              </a:rPr>
              <a:t>Boosts cognitive function and creativity</a:t>
            </a:r>
            <a:endParaRPr b="1" sz="1300">
              <a:latin typeface="Roboto"/>
              <a:ea typeface="Roboto"/>
              <a:cs typeface="Roboto"/>
              <a:sym typeface="Roboto"/>
            </a:endParaRPr>
          </a:p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Font typeface="Roboto"/>
              <a:buChar char="➔"/>
            </a:pPr>
            <a:r>
              <a:rPr b="1" lang="es" sz="1300">
                <a:latin typeface="Roboto"/>
                <a:ea typeface="Roboto"/>
                <a:cs typeface="Roboto"/>
                <a:sym typeface="Roboto"/>
              </a:rPr>
              <a:t>Offers a form of escapism and distraction from daily life</a:t>
            </a:r>
            <a:endParaRPr b="1" sz="1300">
              <a:latin typeface="Roboto"/>
              <a:ea typeface="Roboto"/>
              <a:cs typeface="Roboto"/>
              <a:sym typeface="Roboto"/>
            </a:endParaRPr>
          </a:p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Font typeface="Roboto"/>
              <a:buChar char="➔"/>
            </a:pPr>
            <a:r>
              <a:rPr b="1" lang="es" sz="1300">
                <a:latin typeface="Roboto"/>
                <a:ea typeface="Roboto"/>
                <a:cs typeface="Roboto"/>
                <a:sym typeface="Roboto"/>
              </a:rPr>
              <a:t>Provides comfort </a:t>
            </a:r>
            <a:endParaRPr b="1" sz="1300"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228" name="Google Shape;228;p20"/>
          <p:cNvCxnSpPr/>
          <p:nvPr/>
        </p:nvCxnSpPr>
        <p:spPr>
          <a:xfrm flipH="1" rot="10800000">
            <a:off x="4157075" y="2283825"/>
            <a:ext cx="5261100" cy="930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29" name="Google Shape;229;p20"/>
          <p:cNvSpPr/>
          <p:nvPr/>
        </p:nvSpPr>
        <p:spPr>
          <a:xfrm>
            <a:off x="1170000" y="1886225"/>
            <a:ext cx="1831003" cy="1733204"/>
          </a:xfrm>
          <a:custGeom>
            <a:rect b="b" l="l" r="r" t="t"/>
            <a:pathLst>
              <a:path extrusionOk="0" h="19064" w="19066">
                <a:moveTo>
                  <a:pt x="12883" y="3949"/>
                </a:moveTo>
                <a:cubicBezTo>
                  <a:pt x="13013" y="3949"/>
                  <a:pt x="13138" y="3991"/>
                  <a:pt x="13238" y="4073"/>
                </a:cubicBezTo>
                <a:cubicBezTo>
                  <a:pt x="13369" y="4179"/>
                  <a:pt x="13443" y="4339"/>
                  <a:pt x="13443" y="4505"/>
                </a:cubicBezTo>
                <a:lnTo>
                  <a:pt x="13443" y="12005"/>
                </a:lnTo>
                <a:cubicBezTo>
                  <a:pt x="13443" y="13161"/>
                  <a:pt x="12421" y="13941"/>
                  <a:pt x="11388" y="13941"/>
                </a:cubicBezTo>
                <a:cubicBezTo>
                  <a:pt x="10369" y="13941"/>
                  <a:pt x="9534" y="13113"/>
                  <a:pt x="9534" y="12085"/>
                </a:cubicBezTo>
                <a:cubicBezTo>
                  <a:pt x="9534" y="11323"/>
                  <a:pt x="9990" y="10647"/>
                  <a:pt x="10700" y="10364"/>
                </a:cubicBezTo>
                <a:lnTo>
                  <a:pt x="12327" y="9713"/>
                </a:lnTo>
                <a:lnTo>
                  <a:pt x="12327" y="7420"/>
                </a:lnTo>
                <a:lnTo>
                  <a:pt x="7859" y="8315"/>
                </a:lnTo>
                <a:lnTo>
                  <a:pt x="7859" y="13123"/>
                </a:lnTo>
                <a:cubicBezTo>
                  <a:pt x="7859" y="14277"/>
                  <a:pt x="6834" y="15057"/>
                  <a:pt x="5803" y="15057"/>
                </a:cubicBezTo>
                <a:cubicBezTo>
                  <a:pt x="4784" y="15057"/>
                  <a:pt x="3949" y="14229"/>
                  <a:pt x="3949" y="13203"/>
                </a:cubicBezTo>
                <a:cubicBezTo>
                  <a:pt x="3949" y="12439"/>
                  <a:pt x="4406" y="11763"/>
                  <a:pt x="5115" y="11480"/>
                </a:cubicBezTo>
                <a:lnTo>
                  <a:pt x="6741" y="10829"/>
                </a:lnTo>
                <a:lnTo>
                  <a:pt x="6741" y="5623"/>
                </a:lnTo>
                <a:cubicBezTo>
                  <a:pt x="6741" y="5356"/>
                  <a:pt x="6930" y="5128"/>
                  <a:pt x="7190" y="5074"/>
                </a:cubicBezTo>
                <a:lnTo>
                  <a:pt x="12775" y="3958"/>
                </a:lnTo>
                <a:cubicBezTo>
                  <a:pt x="12811" y="3952"/>
                  <a:pt x="12847" y="3949"/>
                  <a:pt x="12883" y="3949"/>
                </a:cubicBezTo>
                <a:close/>
                <a:moveTo>
                  <a:pt x="9534" y="1"/>
                </a:moveTo>
                <a:cubicBezTo>
                  <a:pt x="4298" y="1"/>
                  <a:pt x="1" y="4296"/>
                  <a:pt x="1" y="9532"/>
                </a:cubicBezTo>
                <a:cubicBezTo>
                  <a:pt x="1" y="14769"/>
                  <a:pt x="4298" y="19064"/>
                  <a:pt x="9534" y="19064"/>
                </a:cubicBezTo>
                <a:cubicBezTo>
                  <a:pt x="14768" y="19064"/>
                  <a:pt x="19065" y="14769"/>
                  <a:pt x="19065" y="9532"/>
                </a:cubicBezTo>
                <a:cubicBezTo>
                  <a:pt x="19065" y="4296"/>
                  <a:pt x="14768" y="1"/>
                  <a:pt x="9534" y="1"/>
                </a:cubicBezTo>
                <a:close/>
              </a:path>
            </a:pathLst>
          </a:custGeom>
          <a:solidFill>
            <a:schemeClr val="accen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667E92"/>
              </a:solidFill>
            </a:endParaRPr>
          </a:p>
        </p:txBody>
      </p:sp>
      <p:grpSp>
        <p:nvGrpSpPr>
          <p:cNvPr id="230" name="Google Shape;230;p20"/>
          <p:cNvGrpSpPr/>
          <p:nvPr/>
        </p:nvGrpSpPr>
        <p:grpSpPr>
          <a:xfrm>
            <a:off x="721415" y="1236654"/>
            <a:ext cx="2663279" cy="2069466"/>
            <a:chOff x="-46779900" y="3588000"/>
            <a:chExt cx="300125" cy="263875"/>
          </a:xfrm>
        </p:grpSpPr>
        <p:sp>
          <p:nvSpPr>
            <p:cNvPr id="231" name="Google Shape;231;p20"/>
            <p:cNvSpPr/>
            <p:nvPr/>
          </p:nvSpPr>
          <p:spPr>
            <a:xfrm>
              <a:off x="-46746025" y="3588000"/>
              <a:ext cx="230800" cy="263875"/>
            </a:xfrm>
            <a:custGeom>
              <a:rect b="b" l="l" r="r" t="t"/>
              <a:pathLst>
                <a:path extrusionOk="0" h="10555" w="9232">
                  <a:moveTo>
                    <a:pt x="4632" y="1"/>
                  </a:moveTo>
                  <a:cubicBezTo>
                    <a:pt x="3309" y="1"/>
                    <a:pt x="2017" y="442"/>
                    <a:pt x="1040" y="1355"/>
                  </a:cubicBezTo>
                  <a:cubicBezTo>
                    <a:pt x="694" y="1670"/>
                    <a:pt x="599" y="2206"/>
                    <a:pt x="851" y="2679"/>
                  </a:cubicBezTo>
                  <a:cubicBezTo>
                    <a:pt x="284" y="3403"/>
                    <a:pt x="1" y="4317"/>
                    <a:pt x="1" y="5262"/>
                  </a:cubicBezTo>
                  <a:lnTo>
                    <a:pt x="1" y="9484"/>
                  </a:lnTo>
                  <a:cubicBezTo>
                    <a:pt x="1" y="10082"/>
                    <a:pt x="473" y="10555"/>
                    <a:pt x="1072" y="10555"/>
                  </a:cubicBezTo>
                  <a:cubicBezTo>
                    <a:pt x="1670" y="10555"/>
                    <a:pt x="2143" y="10082"/>
                    <a:pt x="2143" y="9484"/>
                  </a:cubicBezTo>
                  <a:lnTo>
                    <a:pt x="2143" y="6680"/>
                  </a:lnTo>
                  <a:cubicBezTo>
                    <a:pt x="2143" y="6081"/>
                    <a:pt x="1670" y="5609"/>
                    <a:pt x="1072" y="5609"/>
                  </a:cubicBezTo>
                  <a:cubicBezTo>
                    <a:pt x="946" y="5609"/>
                    <a:pt x="851" y="5672"/>
                    <a:pt x="725" y="5703"/>
                  </a:cubicBezTo>
                  <a:lnTo>
                    <a:pt x="725" y="5262"/>
                  </a:lnTo>
                  <a:cubicBezTo>
                    <a:pt x="725" y="4474"/>
                    <a:pt x="946" y="3750"/>
                    <a:pt x="1387" y="3151"/>
                  </a:cubicBezTo>
                  <a:cubicBezTo>
                    <a:pt x="1499" y="3182"/>
                    <a:pt x="1620" y="3199"/>
                    <a:pt x="1745" y="3199"/>
                  </a:cubicBezTo>
                  <a:cubicBezTo>
                    <a:pt x="2005" y="3199"/>
                    <a:pt x="2276" y="3123"/>
                    <a:pt x="2489" y="2931"/>
                  </a:cubicBezTo>
                  <a:cubicBezTo>
                    <a:pt x="3057" y="2427"/>
                    <a:pt x="3836" y="2175"/>
                    <a:pt x="4616" y="2175"/>
                  </a:cubicBezTo>
                  <a:cubicBezTo>
                    <a:pt x="5396" y="2175"/>
                    <a:pt x="6176" y="2427"/>
                    <a:pt x="6743" y="2931"/>
                  </a:cubicBezTo>
                  <a:cubicBezTo>
                    <a:pt x="6942" y="3107"/>
                    <a:pt x="7187" y="3207"/>
                    <a:pt x="7468" y="3207"/>
                  </a:cubicBezTo>
                  <a:cubicBezTo>
                    <a:pt x="7588" y="3207"/>
                    <a:pt x="7714" y="3189"/>
                    <a:pt x="7845" y="3151"/>
                  </a:cubicBezTo>
                  <a:cubicBezTo>
                    <a:pt x="8286" y="3781"/>
                    <a:pt x="8507" y="4506"/>
                    <a:pt x="8507" y="5262"/>
                  </a:cubicBezTo>
                  <a:lnTo>
                    <a:pt x="8507" y="5703"/>
                  </a:lnTo>
                  <a:cubicBezTo>
                    <a:pt x="8412" y="5640"/>
                    <a:pt x="8286" y="5609"/>
                    <a:pt x="8160" y="5609"/>
                  </a:cubicBezTo>
                  <a:cubicBezTo>
                    <a:pt x="7562" y="5609"/>
                    <a:pt x="7089" y="6081"/>
                    <a:pt x="7089" y="6680"/>
                  </a:cubicBezTo>
                  <a:lnTo>
                    <a:pt x="7089" y="9484"/>
                  </a:lnTo>
                  <a:cubicBezTo>
                    <a:pt x="7089" y="10082"/>
                    <a:pt x="7562" y="10555"/>
                    <a:pt x="8160" y="10555"/>
                  </a:cubicBezTo>
                  <a:cubicBezTo>
                    <a:pt x="8759" y="10555"/>
                    <a:pt x="9232" y="10082"/>
                    <a:pt x="9232" y="9484"/>
                  </a:cubicBezTo>
                  <a:lnTo>
                    <a:pt x="9232" y="5262"/>
                  </a:lnTo>
                  <a:cubicBezTo>
                    <a:pt x="9232" y="4317"/>
                    <a:pt x="8948" y="3466"/>
                    <a:pt x="8412" y="2679"/>
                  </a:cubicBezTo>
                  <a:cubicBezTo>
                    <a:pt x="8664" y="2206"/>
                    <a:pt x="8570" y="1670"/>
                    <a:pt x="8223" y="1355"/>
                  </a:cubicBezTo>
                  <a:cubicBezTo>
                    <a:pt x="7215" y="442"/>
                    <a:pt x="5955" y="1"/>
                    <a:pt x="4632" y="1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232" name="Google Shape;232;p20"/>
            <p:cNvSpPr/>
            <p:nvPr/>
          </p:nvSpPr>
          <p:spPr>
            <a:xfrm>
              <a:off x="-46779900" y="3754200"/>
              <a:ext cx="17350" cy="70125"/>
            </a:xfrm>
            <a:custGeom>
              <a:rect b="b" l="l" r="r" t="t"/>
              <a:pathLst>
                <a:path extrusionOk="0" h="2805" w="694">
                  <a:moveTo>
                    <a:pt x="694" y="0"/>
                  </a:moveTo>
                  <a:cubicBezTo>
                    <a:pt x="253" y="347"/>
                    <a:pt x="1" y="819"/>
                    <a:pt x="1" y="1418"/>
                  </a:cubicBezTo>
                  <a:cubicBezTo>
                    <a:pt x="1" y="2017"/>
                    <a:pt x="253" y="2458"/>
                    <a:pt x="694" y="2804"/>
                  </a:cubicBezTo>
                  <a:lnTo>
                    <a:pt x="694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233" name="Google Shape;233;p20"/>
            <p:cNvSpPr/>
            <p:nvPr/>
          </p:nvSpPr>
          <p:spPr>
            <a:xfrm>
              <a:off x="-46497925" y="3754200"/>
              <a:ext cx="18150" cy="70125"/>
            </a:xfrm>
            <a:custGeom>
              <a:rect b="b" l="l" r="r" t="t"/>
              <a:pathLst>
                <a:path extrusionOk="0" h="2805" w="726">
                  <a:moveTo>
                    <a:pt x="1" y="0"/>
                  </a:moveTo>
                  <a:lnTo>
                    <a:pt x="1" y="2804"/>
                  </a:lnTo>
                  <a:cubicBezTo>
                    <a:pt x="442" y="2489"/>
                    <a:pt x="725" y="1954"/>
                    <a:pt x="725" y="1418"/>
                  </a:cubicBezTo>
                  <a:cubicBezTo>
                    <a:pt x="725" y="851"/>
                    <a:pt x="442" y="347"/>
                    <a:pt x="1" y="0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8" name="Google Shape;238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0452" y="691775"/>
            <a:ext cx="4316899" cy="3715200"/>
          </a:xfrm>
          <a:prstGeom prst="rect">
            <a:avLst/>
          </a:prstGeom>
          <a:noFill/>
          <a:ln>
            <a:noFill/>
          </a:ln>
        </p:spPr>
      </p:pic>
      <p:sp>
        <p:nvSpPr>
          <p:cNvPr id="239" name="Google Shape;239;p21"/>
          <p:cNvSpPr/>
          <p:nvPr/>
        </p:nvSpPr>
        <p:spPr>
          <a:xfrm>
            <a:off x="147350" y="704600"/>
            <a:ext cx="4329900" cy="3715200"/>
          </a:xfrm>
          <a:prstGeom prst="rect">
            <a:avLst/>
          </a:prstGeom>
          <a:solidFill>
            <a:srgbClr val="00FFDC">
              <a:alpha val="39090"/>
            </a:srgbClr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0" name="Google Shape;240;p21"/>
          <p:cNvSpPr txBox="1"/>
          <p:nvPr>
            <p:ph type="ctrTitle"/>
          </p:nvPr>
        </p:nvSpPr>
        <p:spPr>
          <a:xfrm>
            <a:off x="4665100" y="1280300"/>
            <a:ext cx="3530400" cy="606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3000"/>
              <a:t>Problems</a:t>
            </a:r>
            <a:endParaRPr sz="3000"/>
          </a:p>
        </p:txBody>
      </p:sp>
      <p:cxnSp>
        <p:nvCxnSpPr>
          <p:cNvPr id="241" name="Google Shape;241;p21"/>
          <p:cNvCxnSpPr/>
          <p:nvPr/>
        </p:nvCxnSpPr>
        <p:spPr>
          <a:xfrm>
            <a:off x="4741225" y="1826650"/>
            <a:ext cx="4448400" cy="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42" name="Google Shape;242;p21"/>
          <p:cNvSpPr txBox="1"/>
          <p:nvPr>
            <p:ph idx="1" type="subTitle"/>
          </p:nvPr>
        </p:nvSpPr>
        <p:spPr>
          <a:xfrm>
            <a:off x="4665100" y="1964675"/>
            <a:ext cx="5041200" cy="1641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Font typeface="Roboto"/>
              <a:buChar char="➔"/>
            </a:pPr>
            <a:r>
              <a:rPr b="1" lang="es" sz="1300">
                <a:latin typeface="Roboto"/>
                <a:ea typeface="Roboto"/>
                <a:cs typeface="Roboto"/>
                <a:sym typeface="Roboto"/>
              </a:rPr>
              <a:t>Right music for right mood</a:t>
            </a:r>
            <a:endParaRPr b="1" sz="1300">
              <a:latin typeface="Roboto"/>
              <a:ea typeface="Roboto"/>
              <a:cs typeface="Roboto"/>
              <a:sym typeface="Roboto"/>
            </a:endParaRPr>
          </a:p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Font typeface="Roboto"/>
              <a:buChar char="➔"/>
            </a:pPr>
            <a:r>
              <a:rPr b="1" lang="es" sz="1300">
                <a:latin typeface="Roboto"/>
                <a:ea typeface="Roboto"/>
                <a:cs typeface="Roboto"/>
                <a:sym typeface="Roboto"/>
              </a:rPr>
              <a:t>Lack of satisfaction </a:t>
            </a:r>
            <a:endParaRPr b="1" sz="1300">
              <a:latin typeface="Roboto"/>
              <a:ea typeface="Roboto"/>
              <a:cs typeface="Roboto"/>
              <a:sym typeface="Roboto"/>
            </a:endParaRPr>
          </a:p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Font typeface="Roboto"/>
              <a:buChar char="➔"/>
            </a:pPr>
            <a:r>
              <a:rPr b="1" lang="es" sz="1300">
                <a:latin typeface="Roboto"/>
                <a:ea typeface="Roboto"/>
                <a:cs typeface="Roboto"/>
                <a:sym typeface="Roboto"/>
              </a:rPr>
              <a:t>Hindrance</a:t>
            </a:r>
            <a:r>
              <a:rPr b="1" lang="es" sz="1300">
                <a:latin typeface="Roboto"/>
                <a:ea typeface="Roboto"/>
                <a:cs typeface="Roboto"/>
                <a:sym typeface="Roboto"/>
              </a:rPr>
              <a:t> from exploring full potential</a:t>
            </a:r>
            <a:endParaRPr b="1" sz="1300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p22"/>
          <p:cNvSpPr txBox="1"/>
          <p:nvPr>
            <p:ph type="ctrTitle"/>
          </p:nvPr>
        </p:nvSpPr>
        <p:spPr>
          <a:xfrm>
            <a:off x="2822875" y="1966100"/>
            <a:ext cx="2951100" cy="606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3000"/>
              <a:t>OUR SOLUTION</a:t>
            </a:r>
            <a:endParaRPr sz="3000"/>
          </a:p>
        </p:txBody>
      </p:sp>
      <p:cxnSp>
        <p:nvCxnSpPr>
          <p:cNvPr id="248" name="Google Shape;248;p22"/>
          <p:cNvCxnSpPr/>
          <p:nvPr/>
        </p:nvCxnSpPr>
        <p:spPr>
          <a:xfrm>
            <a:off x="2226625" y="2512450"/>
            <a:ext cx="4448400" cy="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249" name="Google Shape;249;p22"/>
          <p:cNvGrpSpPr/>
          <p:nvPr/>
        </p:nvGrpSpPr>
        <p:grpSpPr>
          <a:xfrm>
            <a:off x="5908620" y="2004572"/>
            <a:ext cx="426462" cy="418363"/>
            <a:chOff x="-1183550" y="3586525"/>
            <a:chExt cx="296175" cy="290550"/>
          </a:xfrm>
        </p:grpSpPr>
        <p:sp>
          <p:nvSpPr>
            <p:cNvPr id="250" name="Google Shape;250;p22"/>
            <p:cNvSpPr/>
            <p:nvPr/>
          </p:nvSpPr>
          <p:spPr>
            <a:xfrm>
              <a:off x="-927575" y="3671500"/>
              <a:ext cx="40200" cy="16575"/>
            </a:xfrm>
            <a:custGeom>
              <a:rect b="b" l="l" r="r" t="t"/>
              <a:pathLst>
                <a:path extrusionOk="0" h="663" w="1608">
                  <a:moveTo>
                    <a:pt x="473" y="0"/>
                  </a:moveTo>
                  <a:cubicBezTo>
                    <a:pt x="32" y="0"/>
                    <a:pt x="1" y="662"/>
                    <a:pt x="473" y="662"/>
                  </a:cubicBezTo>
                  <a:lnTo>
                    <a:pt x="1135" y="662"/>
                  </a:lnTo>
                  <a:cubicBezTo>
                    <a:pt x="1145" y="663"/>
                    <a:pt x="1156" y="663"/>
                    <a:pt x="1166" y="663"/>
                  </a:cubicBezTo>
                  <a:cubicBezTo>
                    <a:pt x="1607" y="663"/>
                    <a:pt x="1597" y="0"/>
                    <a:pt x="113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" name="Google Shape;251;p22"/>
            <p:cNvSpPr/>
            <p:nvPr/>
          </p:nvSpPr>
          <p:spPr>
            <a:xfrm>
              <a:off x="-1183550" y="3671500"/>
              <a:ext cx="39400" cy="16575"/>
            </a:xfrm>
            <a:custGeom>
              <a:rect b="b" l="l" r="r" t="t"/>
              <a:pathLst>
                <a:path extrusionOk="0" h="663" w="1576">
                  <a:moveTo>
                    <a:pt x="473" y="0"/>
                  </a:moveTo>
                  <a:cubicBezTo>
                    <a:pt x="32" y="0"/>
                    <a:pt x="1" y="662"/>
                    <a:pt x="473" y="662"/>
                  </a:cubicBezTo>
                  <a:lnTo>
                    <a:pt x="1135" y="662"/>
                  </a:lnTo>
                  <a:cubicBezTo>
                    <a:pt x="1145" y="663"/>
                    <a:pt x="1154" y="663"/>
                    <a:pt x="1163" y="663"/>
                  </a:cubicBezTo>
                  <a:cubicBezTo>
                    <a:pt x="1576" y="663"/>
                    <a:pt x="1566" y="0"/>
                    <a:pt x="113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" name="Google Shape;252;p22"/>
            <p:cNvSpPr/>
            <p:nvPr/>
          </p:nvSpPr>
          <p:spPr>
            <a:xfrm>
              <a:off x="-944250" y="3603025"/>
              <a:ext cx="39525" cy="26375"/>
            </a:xfrm>
            <a:custGeom>
              <a:rect b="b" l="l" r="r" t="t"/>
              <a:pathLst>
                <a:path extrusionOk="0" h="1055" w="1581">
                  <a:moveTo>
                    <a:pt x="1086" y="1"/>
                  </a:moveTo>
                  <a:cubicBezTo>
                    <a:pt x="1024" y="1"/>
                    <a:pt x="957" y="19"/>
                    <a:pt x="888" y="61"/>
                  </a:cubicBezTo>
                  <a:lnTo>
                    <a:pt x="321" y="408"/>
                  </a:lnTo>
                  <a:cubicBezTo>
                    <a:pt x="0" y="595"/>
                    <a:pt x="179" y="1054"/>
                    <a:pt x="490" y="1054"/>
                  </a:cubicBezTo>
                  <a:cubicBezTo>
                    <a:pt x="546" y="1054"/>
                    <a:pt x="606" y="1040"/>
                    <a:pt x="668" y="1006"/>
                  </a:cubicBezTo>
                  <a:lnTo>
                    <a:pt x="1266" y="660"/>
                  </a:lnTo>
                  <a:cubicBezTo>
                    <a:pt x="1581" y="450"/>
                    <a:pt x="1394" y="1"/>
                    <a:pt x="108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" name="Google Shape;253;p22"/>
            <p:cNvSpPr/>
            <p:nvPr/>
          </p:nvSpPr>
          <p:spPr>
            <a:xfrm>
              <a:off x="-1166200" y="3731225"/>
              <a:ext cx="39700" cy="26075"/>
            </a:xfrm>
            <a:custGeom>
              <a:rect b="b" l="l" r="r" t="t"/>
              <a:pathLst>
                <a:path extrusionOk="0" h="1043" w="1588">
                  <a:moveTo>
                    <a:pt x="1071" y="1"/>
                  </a:moveTo>
                  <a:cubicBezTo>
                    <a:pt x="1021" y="1"/>
                    <a:pt x="968" y="12"/>
                    <a:pt x="913" y="37"/>
                  </a:cubicBezTo>
                  <a:lnTo>
                    <a:pt x="315" y="384"/>
                  </a:lnTo>
                  <a:cubicBezTo>
                    <a:pt x="0" y="593"/>
                    <a:pt x="187" y="1043"/>
                    <a:pt x="495" y="1043"/>
                  </a:cubicBezTo>
                  <a:cubicBezTo>
                    <a:pt x="557" y="1043"/>
                    <a:pt x="624" y="1025"/>
                    <a:pt x="693" y="982"/>
                  </a:cubicBezTo>
                  <a:lnTo>
                    <a:pt x="1260" y="636"/>
                  </a:lnTo>
                  <a:cubicBezTo>
                    <a:pt x="1587" y="472"/>
                    <a:pt x="1395" y="1"/>
                    <a:pt x="107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" name="Google Shape;254;p22"/>
            <p:cNvSpPr/>
            <p:nvPr/>
          </p:nvSpPr>
          <p:spPr>
            <a:xfrm>
              <a:off x="-944925" y="3730950"/>
              <a:ext cx="40200" cy="26375"/>
            </a:xfrm>
            <a:custGeom>
              <a:rect b="b" l="l" r="r" t="t"/>
              <a:pathLst>
                <a:path extrusionOk="0" h="1055" w="1608">
                  <a:moveTo>
                    <a:pt x="515" y="0"/>
                  </a:moveTo>
                  <a:cubicBezTo>
                    <a:pt x="198" y="0"/>
                    <a:pt x="1" y="460"/>
                    <a:pt x="348" y="647"/>
                  </a:cubicBezTo>
                  <a:lnTo>
                    <a:pt x="915" y="993"/>
                  </a:lnTo>
                  <a:cubicBezTo>
                    <a:pt x="984" y="1036"/>
                    <a:pt x="1052" y="1054"/>
                    <a:pt x="1114" y="1054"/>
                  </a:cubicBezTo>
                  <a:cubicBezTo>
                    <a:pt x="1421" y="1054"/>
                    <a:pt x="1608" y="609"/>
                    <a:pt x="1293" y="426"/>
                  </a:cubicBezTo>
                  <a:lnTo>
                    <a:pt x="695" y="48"/>
                  </a:lnTo>
                  <a:cubicBezTo>
                    <a:pt x="633" y="15"/>
                    <a:pt x="572" y="0"/>
                    <a:pt x="51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" name="Google Shape;255;p22"/>
            <p:cNvSpPr/>
            <p:nvPr/>
          </p:nvSpPr>
          <p:spPr>
            <a:xfrm>
              <a:off x="-1167000" y="3603025"/>
              <a:ext cx="40200" cy="26375"/>
            </a:xfrm>
            <a:custGeom>
              <a:rect b="b" l="l" r="r" t="t"/>
              <a:pathLst>
                <a:path extrusionOk="0" h="1055" w="1608">
                  <a:moveTo>
                    <a:pt x="477" y="1"/>
                  </a:moveTo>
                  <a:cubicBezTo>
                    <a:pt x="188" y="1"/>
                    <a:pt x="1" y="450"/>
                    <a:pt x="315" y="660"/>
                  </a:cubicBezTo>
                  <a:lnTo>
                    <a:pt x="914" y="1006"/>
                  </a:lnTo>
                  <a:cubicBezTo>
                    <a:pt x="981" y="1040"/>
                    <a:pt x="1044" y="1054"/>
                    <a:pt x="1103" y="1054"/>
                  </a:cubicBezTo>
                  <a:cubicBezTo>
                    <a:pt x="1434" y="1054"/>
                    <a:pt x="1608" y="595"/>
                    <a:pt x="1260" y="408"/>
                  </a:cubicBezTo>
                  <a:lnTo>
                    <a:pt x="662" y="61"/>
                  </a:lnTo>
                  <a:cubicBezTo>
                    <a:pt x="598" y="19"/>
                    <a:pt x="536" y="1"/>
                    <a:pt x="47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" name="Google Shape;256;p22"/>
            <p:cNvSpPr/>
            <p:nvPr/>
          </p:nvSpPr>
          <p:spPr>
            <a:xfrm>
              <a:off x="-1065400" y="3658900"/>
              <a:ext cx="59875" cy="77200"/>
            </a:xfrm>
            <a:custGeom>
              <a:rect b="b" l="l" r="r" t="t"/>
              <a:pathLst>
                <a:path extrusionOk="0" h="3088" w="2395">
                  <a:moveTo>
                    <a:pt x="882" y="0"/>
                  </a:moveTo>
                  <a:lnTo>
                    <a:pt x="0" y="1355"/>
                  </a:lnTo>
                  <a:lnTo>
                    <a:pt x="1355" y="1922"/>
                  </a:lnTo>
                  <a:cubicBezTo>
                    <a:pt x="1450" y="1953"/>
                    <a:pt x="1544" y="2111"/>
                    <a:pt x="1544" y="2237"/>
                  </a:cubicBezTo>
                  <a:lnTo>
                    <a:pt x="1544" y="3088"/>
                  </a:lnTo>
                  <a:lnTo>
                    <a:pt x="2395" y="1733"/>
                  </a:lnTo>
                  <a:lnTo>
                    <a:pt x="1071" y="1166"/>
                  </a:lnTo>
                  <a:cubicBezTo>
                    <a:pt x="945" y="1134"/>
                    <a:pt x="882" y="1008"/>
                    <a:pt x="882" y="851"/>
                  </a:cubicBezTo>
                  <a:lnTo>
                    <a:pt x="88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" name="Google Shape;257;p22"/>
            <p:cNvSpPr/>
            <p:nvPr/>
          </p:nvSpPr>
          <p:spPr>
            <a:xfrm>
              <a:off x="-1078000" y="3809325"/>
              <a:ext cx="85075" cy="67750"/>
            </a:xfrm>
            <a:custGeom>
              <a:rect b="b" l="l" r="r" t="t"/>
              <a:pathLst>
                <a:path extrusionOk="0" h="2710" w="3403">
                  <a:moveTo>
                    <a:pt x="0" y="1"/>
                  </a:moveTo>
                  <a:lnTo>
                    <a:pt x="0" y="662"/>
                  </a:lnTo>
                  <a:lnTo>
                    <a:pt x="1008" y="662"/>
                  </a:lnTo>
                  <a:cubicBezTo>
                    <a:pt x="1449" y="662"/>
                    <a:pt x="1481" y="1324"/>
                    <a:pt x="1008" y="1324"/>
                  </a:cubicBezTo>
                  <a:lnTo>
                    <a:pt x="0" y="1324"/>
                  </a:lnTo>
                  <a:lnTo>
                    <a:pt x="0" y="1670"/>
                  </a:lnTo>
                  <a:cubicBezTo>
                    <a:pt x="0" y="2237"/>
                    <a:pt x="473" y="2710"/>
                    <a:pt x="1008" y="2710"/>
                  </a:cubicBezTo>
                  <a:lnTo>
                    <a:pt x="2395" y="2710"/>
                  </a:lnTo>
                  <a:cubicBezTo>
                    <a:pt x="2962" y="2710"/>
                    <a:pt x="3403" y="2237"/>
                    <a:pt x="3403" y="1670"/>
                  </a:cubicBezTo>
                  <a:lnTo>
                    <a:pt x="3403" y="1324"/>
                  </a:lnTo>
                  <a:lnTo>
                    <a:pt x="2395" y="1324"/>
                  </a:lnTo>
                  <a:cubicBezTo>
                    <a:pt x="1954" y="1324"/>
                    <a:pt x="1922" y="662"/>
                    <a:pt x="2395" y="662"/>
                  </a:cubicBezTo>
                  <a:lnTo>
                    <a:pt x="3403" y="662"/>
                  </a:lnTo>
                  <a:lnTo>
                    <a:pt x="340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" name="Google Shape;258;p22"/>
            <p:cNvSpPr/>
            <p:nvPr/>
          </p:nvSpPr>
          <p:spPr>
            <a:xfrm>
              <a:off x="-1135500" y="3586525"/>
              <a:ext cx="193775" cy="204700"/>
            </a:xfrm>
            <a:custGeom>
              <a:rect b="b" l="l" r="r" t="t"/>
              <a:pathLst>
                <a:path extrusionOk="0" h="8188" w="7751">
                  <a:moveTo>
                    <a:pt x="4023" y="1424"/>
                  </a:moveTo>
                  <a:cubicBezTo>
                    <a:pt x="4201" y="1424"/>
                    <a:pt x="4380" y="1561"/>
                    <a:pt x="4380" y="1761"/>
                  </a:cubicBezTo>
                  <a:lnTo>
                    <a:pt x="4380" y="3588"/>
                  </a:lnTo>
                  <a:lnTo>
                    <a:pt x="5892" y="4124"/>
                  </a:lnTo>
                  <a:cubicBezTo>
                    <a:pt x="5955" y="4187"/>
                    <a:pt x="6049" y="4250"/>
                    <a:pt x="6081" y="4344"/>
                  </a:cubicBezTo>
                  <a:cubicBezTo>
                    <a:pt x="6081" y="4407"/>
                    <a:pt x="6081" y="4533"/>
                    <a:pt x="5986" y="4628"/>
                  </a:cubicBezTo>
                  <a:lnTo>
                    <a:pt x="4285" y="7369"/>
                  </a:lnTo>
                  <a:cubicBezTo>
                    <a:pt x="4222" y="7495"/>
                    <a:pt x="4127" y="7526"/>
                    <a:pt x="4033" y="7526"/>
                  </a:cubicBezTo>
                  <a:lnTo>
                    <a:pt x="3938" y="7526"/>
                  </a:lnTo>
                  <a:cubicBezTo>
                    <a:pt x="3781" y="7495"/>
                    <a:pt x="3718" y="7369"/>
                    <a:pt x="3718" y="7211"/>
                  </a:cubicBezTo>
                  <a:lnTo>
                    <a:pt x="3718" y="5384"/>
                  </a:lnTo>
                  <a:lnTo>
                    <a:pt x="2206" y="4817"/>
                  </a:lnTo>
                  <a:cubicBezTo>
                    <a:pt x="2143" y="4754"/>
                    <a:pt x="2048" y="4691"/>
                    <a:pt x="2017" y="4596"/>
                  </a:cubicBezTo>
                  <a:cubicBezTo>
                    <a:pt x="1985" y="4533"/>
                    <a:pt x="2017" y="4407"/>
                    <a:pt x="2048" y="4344"/>
                  </a:cubicBezTo>
                  <a:lnTo>
                    <a:pt x="3749" y="1572"/>
                  </a:lnTo>
                  <a:cubicBezTo>
                    <a:pt x="3818" y="1469"/>
                    <a:pt x="3920" y="1424"/>
                    <a:pt x="4023" y="1424"/>
                  </a:cubicBezTo>
                  <a:close/>
                  <a:moveTo>
                    <a:pt x="4019" y="1"/>
                  </a:moveTo>
                  <a:cubicBezTo>
                    <a:pt x="3743" y="1"/>
                    <a:pt x="3463" y="31"/>
                    <a:pt x="3182" y="91"/>
                  </a:cubicBezTo>
                  <a:cubicBezTo>
                    <a:pt x="1733" y="406"/>
                    <a:pt x="567" y="1572"/>
                    <a:pt x="284" y="3084"/>
                  </a:cubicBezTo>
                  <a:cubicBezTo>
                    <a:pt x="0" y="4533"/>
                    <a:pt x="599" y="5479"/>
                    <a:pt x="1040" y="6140"/>
                  </a:cubicBezTo>
                  <a:cubicBezTo>
                    <a:pt x="1922" y="7526"/>
                    <a:pt x="1387" y="7526"/>
                    <a:pt x="1670" y="8188"/>
                  </a:cubicBezTo>
                  <a:lnTo>
                    <a:pt x="6301" y="8188"/>
                  </a:lnTo>
                  <a:cubicBezTo>
                    <a:pt x="6553" y="7526"/>
                    <a:pt x="6018" y="7526"/>
                    <a:pt x="6931" y="6109"/>
                  </a:cubicBezTo>
                  <a:cubicBezTo>
                    <a:pt x="7373" y="5447"/>
                    <a:pt x="7719" y="4817"/>
                    <a:pt x="7719" y="3746"/>
                  </a:cubicBezTo>
                  <a:cubicBezTo>
                    <a:pt x="7751" y="2612"/>
                    <a:pt x="7246" y="1540"/>
                    <a:pt x="6396" y="847"/>
                  </a:cubicBezTo>
                  <a:cubicBezTo>
                    <a:pt x="5726" y="297"/>
                    <a:pt x="4892" y="1"/>
                    <a:pt x="40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p23"/>
          <p:cNvSpPr txBox="1"/>
          <p:nvPr>
            <p:ph type="ctrTitle"/>
          </p:nvPr>
        </p:nvSpPr>
        <p:spPr>
          <a:xfrm>
            <a:off x="311700" y="644550"/>
            <a:ext cx="8520600" cy="606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3700">
                <a:solidFill>
                  <a:schemeClr val="lt1"/>
                </a:solidFill>
              </a:rPr>
              <a:t>Tun</a:t>
            </a:r>
            <a:r>
              <a:rPr lang="es" sz="3700">
                <a:solidFill>
                  <a:schemeClr val="accent1"/>
                </a:solidFill>
              </a:rPr>
              <a:t>Expo</a:t>
            </a:r>
            <a:endParaRPr sz="3700">
              <a:solidFill>
                <a:schemeClr val="accent1"/>
              </a:solidFill>
            </a:endParaRPr>
          </a:p>
        </p:txBody>
      </p:sp>
      <p:cxnSp>
        <p:nvCxnSpPr>
          <p:cNvPr id="264" name="Google Shape;264;p23"/>
          <p:cNvCxnSpPr/>
          <p:nvPr/>
        </p:nvCxnSpPr>
        <p:spPr>
          <a:xfrm>
            <a:off x="311700" y="1191700"/>
            <a:ext cx="8520600" cy="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65" name="Google Shape;265;p23"/>
          <p:cNvSpPr/>
          <p:nvPr/>
        </p:nvSpPr>
        <p:spPr>
          <a:xfrm>
            <a:off x="1035599" y="1412873"/>
            <a:ext cx="4173650" cy="3483508"/>
          </a:xfrm>
          <a:custGeom>
            <a:rect b="b" l="l" r="r" t="t"/>
            <a:pathLst>
              <a:path extrusionOk="0" h="174831" w="209468">
                <a:moveTo>
                  <a:pt x="198077" y="11364"/>
                </a:moveTo>
                <a:lnTo>
                  <a:pt x="198105" y="12377"/>
                </a:lnTo>
                <a:lnTo>
                  <a:pt x="198105" y="134115"/>
                </a:lnTo>
                <a:cubicBezTo>
                  <a:pt x="198105" y="134854"/>
                  <a:pt x="197803" y="135155"/>
                  <a:pt x="197064" y="135155"/>
                </a:cubicBezTo>
                <a:lnTo>
                  <a:pt x="12294" y="135155"/>
                </a:lnTo>
                <a:cubicBezTo>
                  <a:pt x="11555" y="135155"/>
                  <a:pt x="11254" y="134854"/>
                  <a:pt x="11254" y="134115"/>
                </a:cubicBezTo>
                <a:lnTo>
                  <a:pt x="11254" y="12377"/>
                </a:lnTo>
                <a:lnTo>
                  <a:pt x="11254" y="11364"/>
                </a:lnTo>
                <a:close/>
                <a:moveTo>
                  <a:pt x="11254" y="0"/>
                </a:moveTo>
                <a:lnTo>
                  <a:pt x="11254" y="302"/>
                </a:lnTo>
                <a:cubicBezTo>
                  <a:pt x="5230" y="712"/>
                  <a:pt x="712" y="5531"/>
                  <a:pt x="0" y="11364"/>
                </a:cubicBezTo>
                <a:lnTo>
                  <a:pt x="0" y="12377"/>
                </a:lnTo>
                <a:lnTo>
                  <a:pt x="0" y="134115"/>
                </a:lnTo>
                <a:cubicBezTo>
                  <a:pt x="0" y="136497"/>
                  <a:pt x="630" y="138468"/>
                  <a:pt x="1643" y="140248"/>
                </a:cubicBezTo>
                <a:cubicBezTo>
                  <a:pt x="3998" y="144383"/>
                  <a:pt x="7503" y="146518"/>
                  <a:pt x="12294" y="146518"/>
                </a:cubicBezTo>
                <a:lnTo>
                  <a:pt x="79707" y="146518"/>
                </a:lnTo>
                <a:lnTo>
                  <a:pt x="79707" y="163522"/>
                </a:lnTo>
                <a:lnTo>
                  <a:pt x="66920" y="163522"/>
                </a:lnTo>
                <a:cubicBezTo>
                  <a:pt x="63744" y="163522"/>
                  <a:pt x="61280" y="165987"/>
                  <a:pt x="61280" y="169163"/>
                </a:cubicBezTo>
                <a:cubicBezTo>
                  <a:pt x="61280" y="172339"/>
                  <a:pt x="63744" y="174831"/>
                  <a:pt x="66920" y="174831"/>
                </a:cubicBezTo>
                <a:lnTo>
                  <a:pt x="142466" y="174831"/>
                </a:lnTo>
                <a:cubicBezTo>
                  <a:pt x="145642" y="174831"/>
                  <a:pt x="148216" y="172339"/>
                  <a:pt x="148216" y="169163"/>
                </a:cubicBezTo>
                <a:cubicBezTo>
                  <a:pt x="148216" y="165987"/>
                  <a:pt x="145642" y="163522"/>
                  <a:pt x="142466" y="163522"/>
                </a:cubicBezTo>
                <a:lnTo>
                  <a:pt x="129651" y="163522"/>
                </a:lnTo>
                <a:lnTo>
                  <a:pt x="129651" y="146518"/>
                </a:lnTo>
                <a:lnTo>
                  <a:pt x="197064" y="146518"/>
                </a:lnTo>
                <a:cubicBezTo>
                  <a:pt x="201911" y="146518"/>
                  <a:pt x="205388" y="144437"/>
                  <a:pt x="207715" y="140248"/>
                </a:cubicBezTo>
                <a:cubicBezTo>
                  <a:pt x="208783" y="138359"/>
                  <a:pt x="209468" y="136360"/>
                  <a:pt x="209468" y="134115"/>
                </a:cubicBezTo>
                <a:lnTo>
                  <a:pt x="209468" y="12377"/>
                </a:lnTo>
                <a:lnTo>
                  <a:pt x="209468" y="11364"/>
                </a:lnTo>
                <a:cubicBezTo>
                  <a:pt x="208756" y="5531"/>
                  <a:pt x="203909" y="712"/>
                  <a:pt x="198105" y="302"/>
                </a:cubicBezTo>
                <a:lnTo>
                  <a:pt x="198105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6" name="Google Shape;266;p23"/>
          <p:cNvSpPr txBox="1"/>
          <p:nvPr>
            <p:ph idx="4294967295" type="ctrTitle"/>
          </p:nvPr>
        </p:nvSpPr>
        <p:spPr>
          <a:xfrm>
            <a:off x="5605975" y="2155850"/>
            <a:ext cx="2989500" cy="150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2000"/>
              <a:t>Emotion-based</a:t>
            </a:r>
            <a:endParaRPr sz="20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2000"/>
              <a:t>Music Recommendation System </a:t>
            </a:r>
            <a:endParaRPr sz="2000"/>
          </a:p>
        </p:txBody>
      </p:sp>
      <p:pic>
        <p:nvPicPr>
          <p:cNvPr id="267" name="Google Shape;267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64900" y="1626975"/>
            <a:ext cx="3699251" cy="2459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24"/>
          <p:cNvSpPr txBox="1"/>
          <p:nvPr>
            <p:ph idx="6" type="ctrTitle"/>
          </p:nvPr>
        </p:nvSpPr>
        <p:spPr>
          <a:xfrm>
            <a:off x="311700" y="644550"/>
            <a:ext cx="8520600" cy="606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WORKFLOW</a:t>
            </a:r>
            <a:endParaRPr/>
          </a:p>
        </p:txBody>
      </p:sp>
      <p:sp>
        <p:nvSpPr>
          <p:cNvPr id="273" name="Google Shape;273;p24"/>
          <p:cNvSpPr txBox="1"/>
          <p:nvPr>
            <p:ph idx="1" type="subTitle"/>
          </p:nvPr>
        </p:nvSpPr>
        <p:spPr>
          <a:xfrm>
            <a:off x="819931" y="3340125"/>
            <a:ext cx="1889400" cy="50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Detects facial emotion </a:t>
            </a:r>
            <a:r>
              <a:rPr lang="es"/>
              <a:t>vía</a:t>
            </a:r>
            <a:r>
              <a:rPr lang="es"/>
              <a:t> webcam</a:t>
            </a:r>
            <a:endParaRPr/>
          </a:p>
        </p:txBody>
      </p:sp>
      <p:sp>
        <p:nvSpPr>
          <p:cNvPr id="274" name="Google Shape;274;p24"/>
          <p:cNvSpPr txBox="1"/>
          <p:nvPr>
            <p:ph idx="2" type="subTitle"/>
          </p:nvPr>
        </p:nvSpPr>
        <p:spPr>
          <a:xfrm>
            <a:off x="6434656" y="3340125"/>
            <a:ext cx="1889400" cy="50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Provides list of tracks in response to captured emotion</a:t>
            </a:r>
            <a:endParaRPr/>
          </a:p>
        </p:txBody>
      </p:sp>
      <p:sp>
        <p:nvSpPr>
          <p:cNvPr id="275" name="Google Shape;275;p24"/>
          <p:cNvSpPr txBox="1"/>
          <p:nvPr>
            <p:ph idx="3" type="subTitle"/>
          </p:nvPr>
        </p:nvSpPr>
        <p:spPr>
          <a:xfrm>
            <a:off x="3633931" y="3340125"/>
            <a:ext cx="1889400" cy="50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Classifies trending songs according to their characteristics</a:t>
            </a:r>
            <a:endParaRPr/>
          </a:p>
        </p:txBody>
      </p:sp>
      <p:sp>
        <p:nvSpPr>
          <p:cNvPr id="276" name="Google Shape;276;p24"/>
          <p:cNvSpPr txBox="1"/>
          <p:nvPr>
            <p:ph type="ctrTitle"/>
          </p:nvPr>
        </p:nvSpPr>
        <p:spPr>
          <a:xfrm>
            <a:off x="726631" y="3274550"/>
            <a:ext cx="2076000" cy="19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Emotion Detection</a:t>
            </a:r>
            <a:endParaRPr/>
          </a:p>
        </p:txBody>
      </p:sp>
      <p:sp>
        <p:nvSpPr>
          <p:cNvPr id="277" name="Google Shape;277;p24"/>
          <p:cNvSpPr txBox="1"/>
          <p:nvPr>
            <p:ph idx="4" type="ctrTitle"/>
          </p:nvPr>
        </p:nvSpPr>
        <p:spPr>
          <a:xfrm>
            <a:off x="6341356" y="3274550"/>
            <a:ext cx="2076000" cy="19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Music Recommendation</a:t>
            </a:r>
            <a:endParaRPr/>
          </a:p>
        </p:txBody>
      </p:sp>
      <p:sp>
        <p:nvSpPr>
          <p:cNvPr id="278" name="Google Shape;278;p24"/>
          <p:cNvSpPr txBox="1"/>
          <p:nvPr>
            <p:ph idx="5" type="ctrTitle"/>
          </p:nvPr>
        </p:nvSpPr>
        <p:spPr>
          <a:xfrm>
            <a:off x="3540631" y="3274550"/>
            <a:ext cx="2076000" cy="19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Song Classification</a:t>
            </a:r>
            <a:endParaRPr/>
          </a:p>
        </p:txBody>
      </p:sp>
      <p:sp>
        <p:nvSpPr>
          <p:cNvPr id="279" name="Google Shape;279;p24"/>
          <p:cNvSpPr/>
          <p:nvPr/>
        </p:nvSpPr>
        <p:spPr>
          <a:xfrm>
            <a:off x="1267145" y="2083606"/>
            <a:ext cx="994973" cy="830447"/>
          </a:xfrm>
          <a:custGeom>
            <a:rect b="b" l="l" r="r" t="t"/>
            <a:pathLst>
              <a:path extrusionOk="0" h="174831" w="209468">
                <a:moveTo>
                  <a:pt x="198077" y="11364"/>
                </a:moveTo>
                <a:lnTo>
                  <a:pt x="198105" y="12377"/>
                </a:lnTo>
                <a:lnTo>
                  <a:pt x="198105" y="134115"/>
                </a:lnTo>
                <a:cubicBezTo>
                  <a:pt x="198105" y="134854"/>
                  <a:pt x="197803" y="135155"/>
                  <a:pt x="197064" y="135155"/>
                </a:cubicBezTo>
                <a:lnTo>
                  <a:pt x="12294" y="135155"/>
                </a:lnTo>
                <a:cubicBezTo>
                  <a:pt x="11555" y="135155"/>
                  <a:pt x="11254" y="134854"/>
                  <a:pt x="11254" y="134115"/>
                </a:cubicBezTo>
                <a:lnTo>
                  <a:pt x="11254" y="12377"/>
                </a:lnTo>
                <a:lnTo>
                  <a:pt x="11254" y="11364"/>
                </a:lnTo>
                <a:close/>
                <a:moveTo>
                  <a:pt x="11254" y="0"/>
                </a:moveTo>
                <a:lnTo>
                  <a:pt x="11254" y="302"/>
                </a:lnTo>
                <a:cubicBezTo>
                  <a:pt x="5230" y="712"/>
                  <a:pt x="712" y="5531"/>
                  <a:pt x="0" y="11364"/>
                </a:cubicBezTo>
                <a:lnTo>
                  <a:pt x="0" y="12377"/>
                </a:lnTo>
                <a:lnTo>
                  <a:pt x="0" y="134115"/>
                </a:lnTo>
                <a:cubicBezTo>
                  <a:pt x="0" y="136497"/>
                  <a:pt x="630" y="138468"/>
                  <a:pt x="1643" y="140248"/>
                </a:cubicBezTo>
                <a:cubicBezTo>
                  <a:pt x="3998" y="144383"/>
                  <a:pt x="7503" y="146518"/>
                  <a:pt x="12294" y="146518"/>
                </a:cubicBezTo>
                <a:lnTo>
                  <a:pt x="79707" y="146518"/>
                </a:lnTo>
                <a:lnTo>
                  <a:pt x="79707" y="163522"/>
                </a:lnTo>
                <a:lnTo>
                  <a:pt x="66920" y="163522"/>
                </a:lnTo>
                <a:cubicBezTo>
                  <a:pt x="63744" y="163522"/>
                  <a:pt x="61280" y="165987"/>
                  <a:pt x="61280" y="169163"/>
                </a:cubicBezTo>
                <a:cubicBezTo>
                  <a:pt x="61280" y="172339"/>
                  <a:pt x="63744" y="174831"/>
                  <a:pt x="66920" y="174831"/>
                </a:cubicBezTo>
                <a:lnTo>
                  <a:pt x="142466" y="174831"/>
                </a:lnTo>
                <a:cubicBezTo>
                  <a:pt x="145642" y="174831"/>
                  <a:pt x="148216" y="172339"/>
                  <a:pt x="148216" y="169163"/>
                </a:cubicBezTo>
                <a:cubicBezTo>
                  <a:pt x="148216" y="165987"/>
                  <a:pt x="145642" y="163522"/>
                  <a:pt x="142466" y="163522"/>
                </a:cubicBezTo>
                <a:lnTo>
                  <a:pt x="129651" y="163522"/>
                </a:lnTo>
                <a:lnTo>
                  <a:pt x="129651" y="146518"/>
                </a:lnTo>
                <a:lnTo>
                  <a:pt x="197064" y="146518"/>
                </a:lnTo>
                <a:cubicBezTo>
                  <a:pt x="201911" y="146518"/>
                  <a:pt x="205388" y="144437"/>
                  <a:pt x="207715" y="140248"/>
                </a:cubicBezTo>
                <a:cubicBezTo>
                  <a:pt x="208783" y="138359"/>
                  <a:pt x="209468" y="136360"/>
                  <a:pt x="209468" y="134115"/>
                </a:cubicBezTo>
                <a:lnTo>
                  <a:pt x="209468" y="12377"/>
                </a:lnTo>
                <a:lnTo>
                  <a:pt x="209468" y="11364"/>
                </a:lnTo>
                <a:cubicBezTo>
                  <a:pt x="208756" y="5531"/>
                  <a:pt x="203909" y="712"/>
                  <a:pt x="198105" y="302"/>
                </a:cubicBezTo>
                <a:lnTo>
                  <a:pt x="198105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0" name="Google Shape;280;p24"/>
          <p:cNvSpPr/>
          <p:nvPr/>
        </p:nvSpPr>
        <p:spPr>
          <a:xfrm>
            <a:off x="4081142" y="2083606"/>
            <a:ext cx="994978" cy="830447"/>
          </a:xfrm>
          <a:custGeom>
            <a:rect b="b" l="l" r="r" t="t"/>
            <a:pathLst>
              <a:path extrusionOk="0" h="174831" w="209469">
                <a:moveTo>
                  <a:pt x="198078" y="11364"/>
                </a:moveTo>
                <a:lnTo>
                  <a:pt x="198105" y="12404"/>
                </a:lnTo>
                <a:lnTo>
                  <a:pt x="198105" y="134142"/>
                </a:lnTo>
                <a:cubicBezTo>
                  <a:pt x="198105" y="134854"/>
                  <a:pt x="197804" y="135155"/>
                  <a:pt x="197092" y="135155"/>
                </a:cubicBezTo>
                <a:lnTo>
                  <a:pt x="12295" y="135155"/>
                </a:lnTo>
                <a:cubicBezTo>
                  <a:pt x="11583" y="135155"/>
                  <a:pt x="11254" y="134854"/>
                  <a:pt x="11254" y="134142"/>
                </a:cubicBezTo>
                <a:lnTo>
                  <a:pt x="11254" y="12404"/>
                </a:lnTo>
                <a:lnTo>
                  <a:pt x="11254" y="11364"/>
                </a:lnTo>
                <a:close/>
                <a:moveTo>
                  <a:pt x="11254" y="0"/>
                </a:moveTo>
                <a:lnTo>
                  <a:pt x="11254" y="302"/>
                </a:lnTo>
                <a:cubicBezTo>
                  <a:pt x="5203" y="712"/>
                  <a:pt x="712" y="5559"/>
                  <a:pt x="0" y="11364"/>
                </a:cubicBezTo>
                <a:lnTo>
                  <a:pt x="0" y="12404"/>
                </a:lnTo>
                <a:lnTo>
                  <a:pt x="0" y="134142"/>
                </a:lnTo>
                <a:cubicBezTo>
                  <a:pt x="0" y="136497"/>
                  <a:pt x="603" y="138496"/>
                  <a:pt x="1643" y="140275"/>
                </a:cubicBezTo>
                <a:cubicBezTo>
                  <a:pt x="3998" y="144410"/>
                  <a:pt x="7503" y="146518"/>
                  <a:pt x="12295" y="146518"/>
                </a:cubicBezTo>
                <a:lnTo>
                  <a:pt x="79708" y="146518"/>
                </a:lnTo>
                <a:lnTo>
                  <a:pt x="79708" y="163550"/>
                </a:lnTo>
                <a:lnTo>
                  <a:pt x="66921" y="163550"/>
                </a:lnTo>
                <a:cubicBezTo>
                  <a:pt x="63744" y="163550"/>
                  <a:pt x="61280" y="166014"/>
                  <a:pt x="61280" y="169190"/>
                </a:cubicBezTo>
                <a:cubicBezTo>
                  <a:pt x="61280" y="172366"/>
                  <a:pt x="63744" y="174831"/>
                  <a:pt x="66921" y="174831"/>
                </a:cubicBezTo>
                <a:lnTo>
                  <a:pt x="142466" y="174831"/>
                </a:lnTo>
                <a:cubicBezTo>
                  <a:pt x="145642" y="174831"/>
                  <a:pt x="148216" y="172366"/>
                  <a:pt x="148216" y="169190"/>
                </a:cubicBezTo>
                <a:cubicBezTo>
                  <a:pt x="148216" y="166014"/>
                  <a:pt x="145642" y="163550"/>
                  <a:pt x="142466" y="163550"/>
                </a:cubicBezTo>
                <a:lnTo>
                  <a:pt x="129651" y="163550"/>
                </a:lnTo>
                <a:lnTo>
                  <a:pt x="129651" y="146518"/>
                </a:lnTo>
                <a:lnTo>
                  <a:pt x="197092" y="146518"/>
                </a:lnTo>
                <a:cubicBezTo>
                  <a:pt x="201911" y="146518"/>
                  <a:pt x="205388" y="144437"/>
                  <a:pt x="207716" y="140275"/>
                </a:cubicBezTo>
                <a:cubicBezTo>
                  <a:pt x="208784" y="138386"/>
                  <a:pt x="209468" y="136360"/>
                  <a:pt x="209468" y="134142"/>
                </a:cubicBezTo>
                <a:lnTo>
                  <a:pt x="209468" y="12404"/>
                </a:lnTo>
                <a:lnTo>
                  <a:pt x="209468" y="11364"/>
                </a:lnTo>
                <a:cubicBezTo>
                  <a:pt x="208756" y="5559"/>
                  <a:pt x="203937" y="712"/>
                  <a:pt x="198105" y="302"/>
                </a:cubicBezTo>
                <a:lnTo>
                  <a:pt x="198105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1" name="Google Shape;281;p24"/>
          <p:cNvSpPr/>
          <p:nvPr/>
        </p:nvSpPr>
        <p:spPr>
          <a:xfrm>
            <a:off x="6877940" y="2077049"/>
            <a:ext cx="1002833" cy="837003"/>
          </a:xfrm>
          <a:custGeom>
            <a:rect b="b" l="l" r="r" t="t"/>
            <a:pathLst>
              <a:path extrusionOk="0" h="174831" w="209469">
                <a:moveTo>
                  <a:pt x="198078" y="11364"/>
                </a:moveTo>
                <a:lnTo>
                  <a:pt x="198078" y="12404"/>
                </a:lnTo>
                <a:lnTo>
                  <a:pt x="198078" y="134142"/>
                </a:lnTo>
                <a:cubicBezTo>
                  <a:pt x="198078" y="134854"/>
                  <a:pt x="197749" y="135155"/>
                  <a:pt x="197037" y="135155"/>
                </a:cubicBezTo>
                <a:lnTo>
                  <a:pt x="12295" y="135155"/>
                </a:lnTo>
                <a:cubicBezTo>
                  <a:pt x="11555" y="135155"/>
                  <a:pt x="11254" y="134854"/>
                  <a:pt x="11254" y="134142"/>
                </a:cubicBezTo>
                <a:lnTo>
                  <a:pt x="11254" y="12404"/>
                </a:lnTo>
                <a:lnTo>
                  <a:pt x="11254" y="11364"/>
                </a:lnTo>
                <a:close/>
                <a:moveTo>
                  <a:pt x="11254" y="0"/>
                </a:moveTo>
                <a:lnTo>
                  <a:pt x="11254" y="302"/>
                </a:lnTo>
                <a:cubicBezTo>
                  <a:pt x="5203" y="712"/>
                  <a:pt x="712" y="5559"/>
                  <a:pt x="0" y="11364"/>
                </a:cubicBezTo>
                <a:lnTo>
                  <a:pt x="0" y="12404"/>
                </a:lnTo>
                <a:lnTo>
                  <a:pt x="0" y="134142"/>
                </a:lnTo>
                <a:cubicBezTo>
                  <a:pt x="0" y="136497"/>
                  <a:pt x="603" y="138496"/>
                  <a:pt x="1643" y="140275"/>
                </a:cubicBezTo>
                <a:cubicBezTo>
                  <a:pt x="3998" y="144410"/>
                  <a:pt x="7503" y="146518"/>
                  <a:pt x="12295" y="146518"/>
                </a:cubicBezTo>
                <a:lnTo>
                  <a:pt x="79708" y="146518"/>
                </a:lnTo>
                <a:lnTo>
                  <a:pt x="79708" y="163550"/>
                </a:lnTo>
                <a:lnTo>
                  <a:pt x="66921" y="163550"/>
                </a:lnTo>
                <a:cubicBezTo>
                  <a:pt x="63717" y="163550"/>
                  <a:pt x="61253" y="166014"/>
                  <a:pt x="61253" y="169190"/>
                </a:cubicBezTo>
                <a:cubicBezTo>
                  <a:pt x="61253" y="172366"/>
                  <a:pt x="63717" y="174831"/>
                  <a:pt x="66921" y="174831"/>
                </a:cubicBezTo>
                <a:lnTo>
                  <a:pt x="142439" y="174831"/>
                </a:lnTo>
                <a:cubicBezTo>
                  <a:pt x="145642" y="174831"/>
                  <a:pt x="148189" y="172366"/>
                  <a:pt x="148189" y="169190"/>
                </a:cubicBezTo>
                <a:cubicBezTo>
                  <a:pt x="148189" y="166014"/>
                  <a:pt x="145642" y="163550"/>
                  <a:pt x="142439" y="163550"/>
                </a:cubicBezTo>
                <a:lnTo>
                  <a:pt x="129651" y="163550"/>
                </a:lnTo>
                <a:lnTo>
                  <a:pt x="129651" y="146518"/>
                </a:lnTo>
                <a:lnTo>
                  <a:pt x="197065" y="146518"/>
                </a:lnTo>
                <a:cubicBezTo>
                  <a:pt x="201911" y="146518"/>
                  <a:pt x="205388" y="144437"/>
                  <a:pt x="207716" y="140275"/>
                </a:cubicBezTo>
                <a:cubicBezTo>
                  <a:pt x="208784" y="138386"/>
                  <a:pt x="209468" y="136360"/>
                  <a:pt x="209468" y="134142"/>
                </a:cubicBezTo>
                <a:lnTo>
                  <a:pt x="209468" y="12404"/>
                </a:lnTo>
                <a:lnTo>
                  <a:pt x="209468" y="11364"/>
                </a:lnTo>
                <a:cubicBezTo>
                  <a:pt x="208756" y="5559"/>
                  <a:pt x="203910" y="712"/>
                  <a:pt x="198078" y="302"/>
                </a:cubicBezTo>
                <a:lnTo>
                  <a:pt x="198078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82" name="Google Shape;282;p24"/>
          <p:cNvCxnSpPr/>
          <p:nvPr/>
        </p:nvCxnSpPr>
        <p:spPr>
          <a:xfrm>
            <a:off x="311700" y="1191700"/>
            <a:ext cx="8520600" cy="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283" name="Google Shape;283;p24"/>
          <p:cNvGrpSpPr/>
          <p:nvPr/>
        </p:nvGrpSpPr>
        <p:grpSpPr>
          <a:xfrm>
            <a:off x="1569210" y="2241946"/>
            <a:ext cx="390860" cy="399005"/>
            <a:chOff x="-55576850" y="3198125"/>
            <a:chExt cx="279625" cy="319025"/>
          </a:xfrm>
        </p:grpSpPr>
        <p:sp>
          <p:nvSpPr>
            <p:cNvPr id="284" name="Google Shape;284;p24"/>
            <p:cNvSpPr/>
            <p:nvPr/>
          </p:nvSpPr>
          <p:spPr>
            <a:xfrm>
              <a:off x="-55576850" y="3335975"/>
              <a:ext cx="18900" cy="63825"/>
            </a:xfrm>
            <a:custGeom>
              <a:rect b="b" l="l" r="r" t="t"/>
              <a:pathLst>
                <a:path extrusionOk="0" h="2553" w="756">
                  <a:moveTo>
                    <a:pt x="756" y="0"/>
                  </a:moveTo>
                  <a:cubicBezTo>
                    <a:pt x="315" y="221"/>
                    <a:pt x="0" y="693"/>
                    <a:pt x="0" y="1260"/>
                  </a:cubicBezTo>
                  <a:cubicBezTo>
                    <a:pt x="0" y="1796"/>
                    <a:pt x="315" y="2269"/>
                    <a:pt x="756" y="2552"/>
                  </a:cubicBezTo>
                  <a:lnTo>
                    <a:pt x="7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" name="Google Shape;285;p24"/>
            <p:cNvSpPr/>
            <p:nvPr/>
          </p:nvSpPr>
          <p:spPr>
            <a:xfrm>
              <a:off x="-55539850" y="3198125"/>
              <a:ext cx="206375" cy="99275"/>
            </a:xfrm>
            <a:custGeom>
              <a:rect b="b" l="l" r="r" t="t"/>
              <a:pathLst>
                <a:path extrusionOk="0" h="3971" w="8255">
                  <a:moveTo>
                    <a:pt x="2616" y="1"/>
                  </a:moveTo>
                  <a:cubicBezTo>
                    <a:pt x="2348" y="1"/>
                    <a:pt x="2080" y="95"/>
                    <a:pt x="1860" y="284"/>
                  </a:cubicBezTo>
                  <a:cubicBezTo>
                    <a:pt x="1671" y="95"/>
                    <a:pt x="1387" y="32"/>
                    <a:pt x="1103" y="32"/>
                  </a:cubicBezTo>
                  <a:cubicBezTo>
                    <a:pt x="473" y="32"/>
                    <a:pt x="1" y="536"/>
                    <a:pt x="1" y="1135"/>
                  </a:cubicBezTo>
                  <a:lnTo>
                    <a:pt x="1" y="3970"/>
                  </a:lnTo>
                  <a:lnTo>
                    <a:pt x="1639" y="2364"/>
                  </a:lnTo>
                  <a:cubicBezTo>
                    <a:pt x="1715" y="2287"/>
                    <a:pt x="1815" y="2246"/>
                    <a:pt x="1916" y="2246"/>
                  </a:cubicBezTo>
                  <a:cubicBezTo>
                    <a:pt x="1982" y="2246"/>
                    <a:pt x="2049" y="2263"/>
                    <a:pt x="2112" y="2301"/>
                  </a:cubicBezTo>
                  <a:cubicBezTo>
                    <a:pt x="2726" y="2726"/>
                    <a:pt x="3435" y="2939"/>
                    <a:pt x="4144" y="2939"/>
                  </a:cubicBezTo>
                  <a:cubicBezTo>
                    <a:pt x="4853" y="2939"/>
                    <a:pt x="5561" y="2726"/>
                    <a:pt x="6176" y="2301"/>
                  </a:cubicBezTo>
                  <a:cubicBezTo>
                    <a:pt x="6225" y="2263"/>
                    <a:pt x="6290" y="2246"/>
                    <a:pt x="6355" y="2246"/>
                  </a:cubicBezTo>
                  <a:cubicBezTo>
                    <a:pt x="6456" y="2246"/>
                    <a:pt x="6560" y="2287"/>
                    <a:pt x="6617" y="2364"/>
                  </a:cubicBezTo>
                  <a:lnTo>
                    <a:pt x="8255" y="3970"/>
                  </a:lnTo>
                  <a:lnTo>
                    <a:pt x="8255" y="1135"/>
                  </a:lnTo>
                  <a:cubicBezTo>
                    <a:pt x="8192" y="536"/>
                    <a:pt x="7719" y="32"/>
                    <a:pt x="7089" y="32"/>
                  </a:cubicBezTo>
                  <a:cubicBezTo>
                    <a:pt x="6837" y="32"/>
                    <a:pt x="6554" y="158"/>
                    <a:pt x="6365" y="284"/>
                  </a:cubicBezTo>
                  <a:cubicBezTo>
                    <a:pt x="6144" y="95"/>
                    <a:pt x="5876" y="1"/>
                    <a:pt x="5609" y="1"/>
                  </a:cubicBezTo>
                  <a:cubicBezTo>
                    <a:pt x="5341" y="1"/>
                    <a:pt x="5073" y="95"/>
                    <a:pt x="4853" y="284"/>
                  </a:cubicBezTo>
                  <a:cubicBezTo>
                    <a:pt x="4632" y="95"/>
                    <a:pt x="4372" y="1"/>
                    <a:pt x="4112" y="1"/>
                  </a:cubicBezTo>
                  <a:cubicBezTo>
                    <a:pt x="3852" y="1"/>
                    <a:pt x="3592" y="95"/>
                    <a:pt x="3372" y="284"/>
                  </a:cubicBezTo>
                  <a:cubicBezTo>
                    <a:pt x="3151" y="95"/>
                    <a:pt x="2883" y="1"/>
                    <a:pt x="261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" name="Google Shape;286;p24"/>
            <p:cNvSpPr/>
            <p:nvPr/>
          </p:nvSpPr>
          <p:spPr>
            <a:xfrm>
              <a:off x="-55539850" y="3275325"/>
              <a:ext cx="204800" cy="241825"/>
            </a:xfrm>
            <a:custGeom>
              <a:rect b="b" l="l" r="r" t="t"/>
              <a:pathLst>
                <a:path extrusionOk="0" h="9673" w="8192">
                  <a:moveTo>
                    <a:pt x="2616" y="2962"/>
                  </a:moveTo>
                  <a:cubicBezTo>
                    <a:pt x="2805" y="2962"/>
                    <a:pt x="2962" y="3119"/>
                    <a:pt x="2962" y="3308"/>
                  </a:cubicBezTo>
                  <a:cubicBezTo>
                    <a:pt x="2962" y="3529"/>
                    <a:pt x="2805" y="3686"/>
                    <a:pt x="2616" y="3686"/>
                  </a:cubicBezTo>
                  <a:cubicBezTo>
                    <a:pt x="2427" y="3686"/>
                    <a:pt x="2269" y="3560"/>
                    <a:pt x="2269" y="3308"/>
                  </a:cubicBezTo>
                  <a:cubicBezTo>
                    <a:pt x="2269" y="3119"/>
                    <a:pt x="2427" y="2962"/>
                    <a:pt x="2616" y="2962"/>
                  </a:cubicBezTo>
                  <a:close/>
                  <a:moveTo>
                    <a:pt x="5609" y="2993"/>
                  </a:moveTo>
                  <a:cubicBezTo>
                    <a:pt x="5798" y="2993"/>
                    <a:pt x="5955" y="3151"/>
                    <a:pt x="5955" y="3371"/>
                  </a:cubicBezTo>
                  <a:cubicBezTo>
                    <a:pt x="5987" y="3560"/>
                    <a:pt x="5798" y="3718"/>
                    <a:pt x="5609" y="3718"/>
                  </a:cubicBezTo>
                  <a:cubicBezTo>
                    <a:pt x="5420" y="3718"/>
                    <a:pt x="5262" y="3560"/>
                    <a:pt x="5262" y="3371"/>
                  </a:cubicBezTo>
                  <a:cubicBezTo>
                    <a:pt x="5262" y="3151"/>
                    <a:pt x="5420" y="2993"/>
                    <a:pt x="5609" y="2993"/>
                  </a:cubicBezTo>
                  <a:close/>
                  <a:moveTo>
                    <a:pt x="5164" y="6278"/>
                  </a:moveTo>
                  <a:cubicBezTo>
                    <a:pt x="5262" y="6278"/>
                    <a:pt x="5357" y="6317"/>
                    <a:pt x="5420" y="6396"/>
                  </a:cubicBezTo>
                  <a:cubicBezTo>
                    <a:pt x="5577" y="6522"/>
                    <a:pt x="5577" y="6742"/>
                    <a:pt x="5451" y="6900"/>
                  </a:cubicBezTo>
                  <a:cubicBezTo>
                    <a:pt x="5105" y="7246"/>
                    <a:pt x="4632" y="7435"/>
                    <a:pt x="4096" y="7435"/>
                  </a:cubicBezTo>
                  <a:cubicBezTo>
                    <a:pt x="3592" y="7435"/>
                    <a:pt x="3120" y="7246"/>
                    <a:pt x="2805" y="6900"/>
                  </a:cubicBezTo>
                  <a:cubicBezTo>
                    <a:pt x="2647" y="6742"/>
                    <a:pt x="2647" y="6522"/>
                    <a:pt x="2805" y="6396"/>
                  </a:cubicBezTo>
                  <a:cubicBezTo>
                    <a:pt x="2883" y="6317"/>
                    <a:pt x="2986" y="6278"/>
                    <a:pt x="3080" y="6278"/>
                  </a:cubicBezTo>
                  <a:cubicBezTo>
                    <a:pt x="3175" y="6278"/>
                    <a:pt x="3262" y="6317"/>
                    <a:pt x="3309" y="6396"/>
                  </a:cubicBezTo>
                  <a:cubicBezTo>
                    <a:pt x="3529" y="6616"/>
                    <a:pt x="3821" y="6727"/>
                    <a:pt x="4108" y="6727"/>
                  </a:cubicBezTo>
                  <a:cubicBezTo>
                    <a:pt x="4396" y="6727"/>
                    <a:pt x="4679" y="6616"/>
                    <a:pt x="4884" y="6396"/>
                  </a:cubicBezTo>
                  <a:cubicBezTo>
                    <a:pt x="4963" y="6317"/>
                    <a:pt x="5065" y="6278"/>
                    <a:pt x="5164" y="6278"/>
                  </a:cubicBezTo>
                  <a:close/>
                  <a:moveTo>
                    <a:pt x="1954" y="0"/>
                  </a:moveTo>
                  <a:lnTo>
                    <a:pt x="1" y="1954"/>
                  </a:lnTo>
                  <a:lnTo>
                    <a:pt x="1" y="5577"/>
                  </a:lnTo>
                  <a:cubicBezTo>
                    <a:pt x="1" y="7813"/>
                    <a:pt x="1860" y="9672"/>
                    <a:pt x="4096" y="9672"/>
                  </a:cubicBezTo>
                  <a:cubicBezTo>
                    <a:pt x="6365" y="9672"/>
                    <a:pt x="8192" y="7813"/>
                    <a:pt x="8192" y="5577"/>
                  </a:cubicBezTo>
                  <a:lnTo>
                    <a:pt x="8192" y="1954"/>
                  </a:lnTo>
                  <a:lnTo>
                    <a:pt x="6270" y="0"/>
                  </a:lnTo>
                  <a:cubicBezTo>
                    <a:pt x="5609" y="394"/>
                    <a:pt x="4860" y="591"/>
                    <a:pt x="4112" y="591"/>
                  </a:cubicBezTo>
                  <a:cubicBezTo>
                    <a:pt x="3364" y="591"/>
                    <a:pt x="2616" y="394"/>
                    <a:pt x="195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" name="Google Shape;287;p24"/>
            <p:cNvSpPr/>
            <p:nvPr/>
          </p:nvSpPr>
          <p:spPr>
            <a:xfrm>
              <a:off x="-55316150" y="3335975"/>
              <a:ext cx="18925" cy="63825"/>
            </a:xfrm>
            <a:custGeom>
              <a:rect b="b" l="l" r="r" t="t"/>
              <a:pathLst>
                <a:path extrusionOk="0" h="2553" w="757">
                  <a:moveTo>
                    <a:pt x="0" y="0"/>
                  </a:moveTo>
                  <a:lnTo>
                    <a:pt x="0" y="2552"/>
                  </a:lnTo>
                  <a:cubicBezTo>
                    <a:pt x="441" y="2269"/>
                    <a:pt x="756" y="1796"/>
                    <a:pt x="756" y="1260"/>
                  </a:cubicBezTo>
                  <a:cubicBezTo>
                    <a:pt x="756" y="693"/>
                    <a:pt x="473" y="221"/>
                    <a:pt x="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88" name="Google Shape;288;p24"/>
          <p:cNvSpPr/>
          <p:nvPr/>
        </p:nvSpPr>
        <p:spPr>
          <a:xfrm>
            <a:off x="4355312" y="2221850"/>
            <a:ext cx="429468" cy="414992"/>
          </a:xfrm>
          <a:custGeom>
            <a:rect b="b" l="l" r="r" t="t"/>
            <a:pathLst>
              <a:path extrusionOk="0" h="11752" w="11784">
                <a:moveTo>
                  <a:pt x="1040" y="0"/>
                </a:moveTo>
                <a:cubicBezTo>
                  <a:pt x="441" y="0"/>
                  <a:pt x="0" y="473"/>
                  <a:pt x="0" y="1040"/>
                </a:cubicBezTo>
                <a:cubicBezTo>
                  <a:pt x="0" y="1639"/>
                  <a:pt x="473" y="2048"/>
                  <a:pt x="1040" y="2048"/>
                </a:cubicBezTo>
                <a:lnTo>
                  <a:pt x="1386" y="2048"/>
                </a:lnTo>
                <a:lnTo>
                  <a:pt x="1386" y="2426"/>
                </a:lnTo>
                <a:cubicBezTo>
                  <a:pt x="1386" y="2993"/>
                  <a:pt x="1859" y="3434"/>
                  <a:pt x="2426" y="3434"/>
                </a:cubicBezTo>
                <a:lnTo>
                  <a:pt x="5577" y="3434"/>
                </a:lnTo>
                <a:lnTo>
                  <a:pt x="5577" y="4159"/>
                </a:lnTo>
                <a:lnTo>
                  <a:pt x="4537" y="4159"/>
                </a:lnTo>
                <a:cubicBezTo>
                  <a:pt x="3938" y="4159"/>
                  <a:pt x="3466" y="4632"/>
                  <a:pt x="3466" y="5167"/>
                </a:cubicBezTo>
                <a:lnTo>
                  <a:pt x="3466" y="6585"/>
                </a:lnTo>
                <a:cubicBezTo>
                  <a:pt x="3466" y="7183"/>
                  <a:pt x="3938" y="7625"/>
                  <a:pt x="4537" y="7625"/>
                </a:cubicBezTo>
                <a:lnTo>
                  <a:pt x="5577" y="7625"/>
                </a:lnTo>
                <a:lnTo>
                  <a:pt x="5577" y="8318"/>
                </a:lnTo>
                <a:lnTo>
                  <a:pt x="2426" y="8318"/>
                </a:lnTo>
                <a:cubicBezTo>
                  <a:pt x="1828" y="8318"/>
                  <a:pt x="1386" y="8790"/>
                  <a:pt x="1386" y="9357"/>
                </a:cubicBezTo>
                <a:lnTo>
                  <a:pt x="1386" y="9704"/>
                </a:lnTo>
                <a:lnTo>
                  <a:pt x="1040" y="9704"/>
                </a:lnTo>
                <a:cubicBezTo>
                  <a:pt x="441" y="9704"/>
                  <a:pt x="0" y="10176"/>
                  <a:pt x="0" y="10744"/>
                </a:cubicBezTo>
                <a:cubicBezTo>
                  <a:pt x="0" y="11311"/>
                  <a:pt x="473" y="11752"/>
                  <a:pt x="1040" y="11752"/>
                </a:cubicBezTo>
                <a:lnTo>
                  <a:pt x="2426" y="11752"/>
                </a:lnTo>
                <a:cubicBezTo>
                  <a:pt x="2993" y="11752"/>
                  <a:pt x="3434" y="11279"/>
                  <a:pt x="3434" y="10744"/>
                </a:cubicBezTo>
                <a:cubicBezTo>
                  <a:pt x="3434" y="10145"/>
                  <a:pt x="2962" y="9704"/>
                  <a:pt x="2426" y="9704"/>
                </a:cubicBezTo>
                <a:lnTo>
                  <a:pt x="2048" y="9704"/>
                </a:lnTo>
                <a:lnTo>
                  <a:pt x="2048" y="9357"/>
                </a:lnTo>
                <a:cubicBezTo>
                  <a:pt x="2048" y="9168"/>
                  <a:pt x="2206" y="9011"/>
                  <a:pt x="2426" y="9011"/>
                </a:cubicBezTo>
                <a:lnTo>
                  <a:pt x="5577" y="9011"/>
                </a:lnTo>
                <a:lnTo>
                  <a:pt x="5577" y="9704"/>
                </a:lnTo>
                <a:lnTo>
                  <a:pt x="5199" y="9704"/>
                </a:lnTo>
                <a:cubicBezTo>
                  <a:pt x="4631" y="9704"/>
                  <a:pt x="4190" y="10176"/>
                  <a:pt x="4190" y="10744"/>
                </a:cubicBezTo>
                <a:cubicBezTo>
                  <a:pt x="4190" y="11311"/>
                  <a:pt x="4663" y="11752"/>
                  <a:pt x="5199" y="11752"/>
                </a:cubicBezTo>
                <a:lnTo>
                  <a:pt x="6585" y="11752"/>
                </a:lnTo>
                <a:cubicBezTo>
                  <a:pt x="7183" y="11752"/>
                  <a:pt x="7593" y="11279"/>
                  <a:pt x="7593" y="10744"/>
                </a:cubicBezTo>
                <a:cubicBezTo>
                  <a:pt x="7593" y="10145"/>
                  <a:pt x="7120" y="9704"/>
                  <a:pt x="6585" y="9704"/>
                </a:cubicBezTo>
                <a:lnTo>
                  <a:pt x="6238" y="9704"/>
                </a:lnTo>
                <a:lnTo>
                  <a:pt x="6238" y="9011"/>
                </a:lnTo>
                <a:lnTo>
                  <a:pt x="9389" y="9011"/>
                </a:lnTo>
                <a:cubicBezTo>
                  <a:pt x="9578" y="9011"/>
                  <a:pt x="9735" y="9168"/>
                  <a:pt x="9735" y="9357"/>
                </a:cubicBezTo>
                <a:lnTo>
                  <a:pt x="9735" y="9704"/>
                </a:lnTo>
                <a:lnTo>
                  <a:pt x="9389" y="9704"/>
                </a:lnTo>
                <a:cubicBezTo>
                  <a:pt x="8790" y="9704"/>
                  <a:pt x="8349" y="10176"/>
                  <a:pt x="8349" y="10744"/>
                </a:cubicBezTo>
                <a:cubicBezTo>
                  <a:pt x="8349" y="11311"/>
                  <a:pt x="8822" y="11752"/>
                  <a:pt x="9389" y="11752"/>
                </a:cubicBezTo>
                <a:lnTo>
                  <a:pt x="10743" y="11752"/>
                </a:lnTo>
                <a:cubicBezTo>
                  <a:pt x="11342" y="11752"/>
                  <a:pt x="11783" y="11279"/>
                  <a:pt x="11783" y="10744"/>
                </a:cubicBezTo>
                <a:cubicBezTo>
                  <a:pt x="11783" y="10145"/>
                  <a:pt x="11311" y="9704"/>
                  <a:pt x="10743" y="9704"/>
                </a:cubicBezTo>
                <a:lnTo>
                  <a:pt x="10397" y="9704"/>
                </a:lnTo>
                <a:lnTo>
                  <a:pt x="10397" y="9357"/>
                </a:lnTo>
                <a:cubicBezTo>
                  <a:pt x="10397" y="8759"/>
                  <a:pt x="9924" y="8318"/>
                  <a:pt x="9389" y="8318"/>
                </a:cubicBezTo>
                <a:lnTo>
                  <a:pt x="6238" y="8318"/>
                </a:lnTo>
                <a:lnTo>
                  <a:pt x="6238" y="7625"/>
                </a:lnTo>
                <a:lnTo>
                  <a:pt x="7246" y="7625"/>
                </a:lnTo>
                <a:cubicBezTo>
                  <a:pt x="7845" y="7625"/>
                  <a:pt x="8318" y="7152"/>
                  <a:pt x="8318" y="6585"/>
                </a:cubicBezTo>
                <a:lnTo>
                  <a:pt x="8318" y="5167"/>
                </a:lnTo>
                <a:cubicBezTo>
                  <a:pt x="8318" y="4569"/>
                  <a:pt x="7845" y="4159"/>
                  <a:pt x="7246" y="4159"/>
                </a:cubicBezTo>
                <a:lnTo>
                  <a:pt x="6238" y="4159"/>
                </a:lnTo>
                <a:lnTo>
                  <a:pt x="6238" y="3434"/>
                </a:lnTo>
                <a:lnTo>
                  <a:pt x="9389" y="3434"/>
                </a:lnTo>
                <a:cubicBezTo>
                  <a:pt x="9956" y="3434"/>
                  <a:pt x="10397" y="2962"/>
                  <a:pt x="10397" y="2426"/>
                </a:cubicBezTo>
                <a:lnTo>
                  <a:pt x="10397" y="2048"/>
                </a:lnTo>
                <a:lnTo>
                  <a:pt x="10743" y="2048"/>
                </a:lnTo>
                <a:cubicBezTo>
                  <a:pt x="11342" y="2048"/>
                  <a:pt x="11783" y="1576"/>
                  <a:pt x="11783" y="1040"/>
                </a:cubicBezTo>
                <a:cubicBezTo>
                  <a:pt x="11783" y="441"/>
                  <a:pt x="11311" y="0"/>
                  <a:pt x="10743" y="0"/>
                </a:cubicBezTo>
                <a:lnTo>
                  <a:pt x="9389" y="0"/>
                </a:lnTo>
                <a:cubicBezTo>
                  <a:pt x="8790" y="0"/>
                  <a:pt x="8349" y="473"/>
                  <a:pt x="8349" y="1040"/>
                </a:cubicBezTo>
                <a:cubicBezTo>
                  <a:pt x="8349" y="1639"/>
                  <a:pt x="8822" y="2048"/>
                  <a:pt x="9389" y="2048"/>
                </a:cubicBezTo>
                <a:lnTo>
                  <a:pt x="9735" y="2048"/>
                </a:lnTo>
                <a:lnTo>
                  <a:pt x="9735" y="2426"/>
                </a:lnTo>
                <a:cubicBezTo>
                  <a:pt x="9735" y="2615"/>
                  <a:pt x="9578" y="2773"/>
                  <a:pt x="9389" y="2773"/>
                </a:cubicBezTo>
                <a:lnTo>
                  <a:pt x="6238" y="2773"/>
                </a:lnTo>
                <a:lnTo>
                  <a:pt x="6238" y="2048"/>
                </a:lnTo>
                <a:lnTo>
                  <a:pt x="6585" y="2048"/>
                </a:lnTo>
                <a:cubicBezTo>
                  <a:pt x="7183" y="2048"/>
                  <a:pt x="7593" y="1576"/>
                  <a:pt x="7593" y="1040"/>
                </a:cubicBezTo>
                <a:cubicBezTo>
                  <a:pt x="7593" y="441"/>
                  <a:pt x="7120" y="0"/>
                  <a:pt x="6585" y="0"/>
                </a:cubicBezTo>
                <a:lnTo>
                  <a:pt x="5199" y="0"/>
                </a:lnTo>
                <a:cubicBezTo>
                  <a:pt x="4631" y="0"/>
                  <a:pt x="4190" y="473"/>
                  <a:pt x="4190" y="1040"/>
                </a:cubicBezTo>
                <a:cubicBezTo>
                  <a:pt x="4190" y="1639"/>
                  <a:pt x="4663" y="2048"/>
                  <a:pt x="5199" y="2048"/>
                </a:cubicBezTo>
                <a:lnTo>
                  <a:pt x="5577" y="2048"/>
                </a:lnTo>
                <a:lnTo>
                  <a:pt x="5577" y="2773"/>
                </a:lnTo>
                <a:lnTo>
                  <a:pt x="2426" y="2773"/>
                </a:lnTo>
                <a:cubicBezTo>
                  <a:pt x="2206" y="2773"/>
                  <a:pt x="2048" y="2615"/>
                  <a:pt x="2048" y="2426"/>
                </a:cubicBezTo>
                <a:lnTo>
                  <a:pt x="2048" y="2048"/>
                </a:lnTo>
                <a:lnTo>
                  <a:pt x="2426" y="2048"/>
                </a:lnTo>
                <a:cubicBezTo>
                  <a:pt x="2993" y="2048"/>
                  <a:pt x="3434" y="1576"/>
                  <a:pt x="3434" y="1040"/>
                </a:cubicBezTo>
                <a:cubicBezTo>
                  <a:pt x="3434" y="441"/>
                  <a:pt x="2962" y="0"/>
                  <a:pt x="2426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89" name="Google Shape;289;p24"/>
          <p:cNvGrpSpPr/>
          <p:nvPr/>
        </p:nvGrpSpPr>
        <p:grpSpPr>
          <a:xfrm>
            <a:off x="7159824" y="2234099"/>
            <a:ext cx="429493" cy="414996"/>
            <a:chOff x="-9089725" y="3180200"/>
            <a:chExt cx="353550" cy="351900"/>
          </a:xfrm>
        </p:grpSpPr>
        <p:sp>
          <p:nvSpPr>
            <p:cNvPr id="290" name="Google Shape;290;p24"/>
            <p:cNvSpPr/>
            <p:nvPr/>
          </p:nvSpPr>
          <p:spPr>
            <a:xfrm>
              <a:off x="-9089725" y="3180200"/>
              <a:ext cx="165425" cy="250300"/>
            </a:xfrm>
            <a:custGeom>
              <a:rect b="b" l="l" r="r" t="t"/>
              <a:pathLst>
                <a:path extrusionOk="0" h="10012" w="6617">
                  <a:moveTo>
                    <a:pt x="2945" y="1"/>
                  </a:moveTo>
                  <a:cubicBezTo>
                    <a:pt x="2900" y="1"/>
                    <a:pt x="2854" y="8"/>
                    <a:pt x="2805" y="25"/>
                  </a:cubicBezTo>
                  <a:cubicBezTo>
                    <a:pt x="2647" y="56"/>
                    <a:pt x="2521" y="214"/>
                    <a:pt x="2521" y="434"/>
                  </a:cubicBezTo>
                  <a:lnTo>
                    <a:pt x="2521" y="6924"/>
                  </a:lnTo>
                  <a:cubicBezTo>
                    <a:pt x="2301" y="6767"/>
                    <a:pt x="2017" y="6704"/>
                    <a:pt x="1702" y="6704"/>
                  </a:cubicBezTo>
                  <a:cubicBezTo>
                    <a:pt x="788" y="6704"/>
                    <a:pt x="64" y="7428"/>
                    <a:pt x="64" y="8342"/>
                  </a:cubicBezTo>
                  <a:cubicBezTo>
                    <a:pt x="1" y="9256"/>
                    <a:pt x="757" y="10012"/>
                    <a:pt x="1671" y="10012"/>
                  </a:cubicBezTo>
                  <a:cubicBezTo>
                    <a:pt x="2584" y="10012"/>
                    <a:pt x="3309" y="9256"/>
                    <a:pt x="3309" y="8342"/>
                  </a:cubicBezTo>
                  <a:lnTo>
                    <a:pt x="3309" y="1820"/>
                  </a:lnTo>
                  <a:cubicBezTo>
                    <a:pt x="3907" y="2545"/>
                    <a:pt x="4632" y="3144"/>
                    <a:pt x="5294" y="3616"/>
                  </a:cubicBezTo>
                  <a:cubicBezTo>
                    <a:pt x="5609" y="3868"/>
                    <a:pt x="5798" y="4215"/>
                    <a:pt x="5798" y="4593"/>
                  </a:cubicBezTo>
                  <a:cubicBezTo>
                    <a:pt x="5798" y="5286"/>
                    <a:pt x="5262" y="5822"/>
                    <a:pt x="4537" y="5822"/>
                  </a:cubicBezTo>
                  <a:cubicBezTo>
                    <a:pt x="4317" y="5822"/>
                    <a:pt x="4159" y="6011"/>
                    <a:pt x="4159" y="6263"/>
                  </a:cubicBezTo>
                  <a:cubicBezTo>
                    <a:pt x="4159" y="6483"/>
                    <a:pt x="4348" y="6704"/>
                    <a:pt x="4537" y="6704"/>
                  </a:cubicBezTo>
                  <a:cubicBezTo>
                    <a:pt x="5672" y="6704"/>
                    <a:pt x="6617" y="5727"/>
                    <a:pt x="6617" y="4593"/>
                  </a:cubicBezTo>
                  <a:cubicBezTo>
                    <a:pt x="6617" y="3931"/>
                    <a:pt x="6302" y="3333"/>
                    <a:pt x="5798" y="2955"/>
                  </a:cubicBezTo>
                  <a:cubicBezTo>
                    <a:pt x="5042" y="2388"/>
                    <a:pt x="4317" y="1726"/>
                    <a:pt x="3750" y="907"/>
                  </a:cubicBezTo>
                  <a:lnTo>
                    <a:pt x="3277" y="182"/>
                  </a:lnTo>
                  <a:cubicBezTo>
                    <a:pt x="3184" y="65"/>
                    <a:pt x="3073" y="1"/>
                    <a:pt x="294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" name="Google Shape;291;p24"/>
            <p:cNvSpPr/>
            <p:nvPr/>
          </p:nvSpPr>
          <p:spPr>
            <a:xfrm>
              <a:off x="-8965275" y="3264575"/>
              <a:ext cx="229100" cy="267525"/>
            </a:xfrm>
            <a:custGeom>
              <a:rect b="b" l="l" r="r" t="t"/>
              <a:pathLst>
                <a:path extrusionOk="0" h="10701" w="9164">
                  <a:moveTo>
                    <a:pt x="8747" y="0"/>
                  </a:moveTo>
                  <a:cubicBezTo>
                    <a:pt x="8709" y="0"/>
                    <a:pt x="8671" y="7"/>
                    <a:pt x="8633" y="21"/>
                  </a:cubicBezTo>
                  <a:lnTo>
                    <a:pt x="2804" y="1659"/>
                  </a:lnTo>
                  <a:cubicBezTo>
                    <a:pt x="2584" y="1690"/>
                    <a:pt x="2489" y="1848"/>
                    <a:pt x="2489" y="2069"/>
                  </a:cubicBezTo>
                  <a:lnTo>
                    <a:pt x="2489" y="7645"/>
                  </a:lnTo>
                  <a:cubicBezTo>
                    <a:pt x="2237" y="7487"/>
                    <a:pt x="1985" y="7424"/>
                    <a:pt x="1670" y="7424"/>
                  </a:cubicBezTo>
                  <a:cubicBezTo>
                    <a:pt x="757" y="7424"/>
                    <a:pt x="1" y="8149"/>
                    <a:pt x="1" y="9063"/>
                  </a:cubicBezTo>
                  <a:cubicBezTo>
                    <a:pt x="1" y="9976"/>
                    <a:pt x="757" y="10701"/>
                    <a:pt x="1670" y="10701"/>
                  </a:cubicBezTo>
                  <a:cubicBezTo>
                    <a:pt x="2552" y="10701"/>
                    <a:pt x="3309" y="9976"/>
                    <a:pt x="3309" y="9063"/>
                  </a:cubicBezTo>
                  <a:lnTo>
                    <a:pt x="3309" y="3990"/>
                  </a:lnTo>
                  <a:lnTo>
                    <a:pt x="8318" y="2573"/>
                  </a:lnTo>
                  <a:lnTo>
                    <a:pt x="8318" y="5944"/>
                  </a:lnTo>
                  <a:cubicBezTo>
                    <a:pt x="8066" y="5786"/>
                    <a:pt x="7814" y="5723"/>
                    <a:pt x="7499" y="5723"/>
                  </a:cubicBezTo>
                  <a:cubicBezTo>
                    <a:pt x="6585" y="5723"/>
                    <a:pt x="5829" y="6448"/>
                    <a:pt x="5829" y="7361"/>
                  </a:cubicBezTo>
                  <a:cubicBezTo>
                    <a:pt x="5829" y="8275"/>
                    <a:pt x="6585" y="9031"/>
                    <a:pt x="7499" y="9031"/>
                  </a:cubicBezTo>
                  <a:cubicBezTo>
                    <a:pt x="8381" y="9031"/>
                    <a:pt x="9137" y="8275"/>
                    <a:pt x="9137" y="7361"/>
                  </a:cubicBezTo>
                  <a:lnTo>
                    <a:pt x="9137" y="367"/>
                  </a:lnTo>
                  <a:cubicBezTo>
                    <a:pt x="9164" y="207"/>
                    <a:pt x="8963" y="0"/>
                    <a:pt x="874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5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p25"/>
          <p:cNvSpPr txBox="1"/>
          <p:nvPr>
            <p:ph type="ctrTitle"/>
          </p:nvPr>
        </p:nvSpPr>
        <p:spPr>
          <a:xfrm>
            <a:off x="4588900" y="1356500"/>
            <a:ext cx="3530400" cy="606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2800">
                <a:solidFill>
                  <a:schemeClr val="lt1"/>
                </a:solidFill>
              </a:rPr>
              <a:t>Emotion Detection</a:t>
            </a:r>
            <a:endParaRPr sz="3000"/>
          </a:p>
        </p:txBody>
      </p:sp>
      <p:sp>
        <p:nvSpPr>
          <p:cNvPr id="297" name="Google Shape;297;p25"/>
          <p:cNvSpPr txBox="1"/>
          <p:nvPr>
            <p:ph idx="1" type="subTitle"/>
          </p:nvPr>
        </p:nvSpPr>
        <p:spPr>
          <a:xfrm>
            <a:off x="4733550" y="2752775"/>
            <a:ext cx="3457500" cy="54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s"/>
              <a:t>training accuracy:  </a:t>
            </a:r>
            <a:r>
              <a:rPr b="1" lang="es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rPr>
              <a:t>70.69%</a:t>
            </a:r>
            <a:endParaRPr b="1">
              <a:solidFill>
                <a:schemeClr val="accen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2984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s">
                <a:solidFill>
                  <a:schemeClr val="lt1"/>
                </a:solidFill>
              </a:rPr>
              <a:t>validation accuracy: </a:t>
            </a:r>
            <a:r>
              <a:rPr b="1" lang="es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rPr>
              <a:t>69.69%</a:t>
            </a:r>
            <a:endParaRPr b="1">
              <a:solidFill>
                <a:schemeClr val="accen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98" name="Google Shape;298;p25"/>
          <p:cNvCxnSpPr/>
          <p:nvPr/>
        </p:nvCxnSpPr>
        <p:spPr>
          <a:xfrm>
            <a:off x="4665025" y="1902850"/>
            <a:ext cx="4448400" cy="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299" name="Google Shape;299;p25"/>
          <p:cNvGrpSpPr/>
          <p:nvPr/>
        </p:nvGrpSpPr>
        <p:grpSpPr>
          <a:xfrm>
            <a:off x="1272185" y="1417068"/>
            <a:ext cx="2632489" cy="2253135"/>
            <a:chOff x="448310" y="1372218"/>
            <a:chExt cx="2632489" cy="2253135"/>
          </a:xfrm>
        </p:grpSpPr>
        <p:sp>
          <p:nvSpPr>
            <p:cNvPr id="300" name="Google Shape;300;p25"/>
            <p:cNvSpPr/>
            <p:nvPr/>
          </p:nvSpPr>
          <p:spPr>
            <a:xfrm>
              <a:off x="448310" y="1372218"/>
              <a:ext cx="2632489" cy="2253135"/>
            </a:xfrm>
            <a:custGeom>
              <a:rect b="b" l="l" r="r" t="t"/>
              <a:pathLst>
                <a:path extrusionOk="0" h="174831" w="209468">
                  <a:moveTo>
                    <a:pt x="198077" y="11364"/>
                  </a:moveTo>
                  <a:lnTo>
                    <a:pt x="198105" y="12377"/>
                  </a:lnTo>
                  <a:lnTo>
                    <a:pt x="198105" y="134115"/>
                  </a:lnTo>
                  <a:cubicBezTo>
                    <a:pt x="198105" y="134854"/>
                    <a:pt x="197803" y="135155"/>
                    <a:pt x="197064" y="135155"/>
                  </a:cubicBezTo>
                  <a:lnTo>
                    <a:pt x="12294" y="135155"/>
                  </a:lnTo>
                  <a:cubicBezTo>
                    <a:pt x="11555" y="135155"/>
                    <a:pt x="11254" y="134854"/>
                    <a:pt x="11254" y="134115"/>
                  </a:cubicBezTo>
                  <a:lnTo>
                    <a:pt x="11254" y="12377"/>
                  </a:lnTo>
                  <a:lnTo>
                    <a:pt x="11254" y="11364"/>
                  </a:lnTo>
                  <a:close/>
                  <a:moveTo>
                    <a:pt x="11254" y="0"/>
                  </a:moveTo>
                  <a:lnTo>
                    <a:pt x="11254" y="302"/>
                  </a:lnTo>
                  <a:cubicBezTo>
                    <a:pt x="5230" y="712"/>
                    <a:pt x="712" y="5531"/>
                    <a:pt x="0" y="11364"/>
                  </a:cubicBezTo>
                  <a:lnTo>
                    <a:pt x="0" y="12377"/>
                  </a:lnTo>
                  <a:lnTo>
                    <a:pt x="0" y="134115"/>
                  </a:lnTo>
                  <a:cubicBezTo>
                    <a:pt x="0" y="136497"/>
                    <a:pt x="630" y="138468"/>
                    <a:pt x="1643" y="140248"/>
                  </a:cubicBezTo>
                  <a:cubicBezTo>
                    <a:pt x="3998" y="144383"/>
                    <a:pt x="7503" y="146518"/>
                    <a:pt x="12294" y="146518"/>
                  </a:cubicBezTo>
                  <a:lnTo>
                    <a:pt x="79707" y="146518"/>
                  </a:lnTo>
                  <a:lnTo>
                    <a:pt x="79707" y="163522"/>
                  </a:lnTo>
                  <a:lnTo>
                    <a:pt x="66920" y="163522"/>
                  </a:lnTo>
                  <a:cubicBezTo>
                    <a:pt x="63744" y="163522"/>
                    <a:pt x="61280" y="165987"/>
                    <a:pt x="61280" y="169163"/>
                  </a:cubicBezTo>
                  <a:cubicBezTo>
                    <a:pt x="61280" y="172339"/>
                    <a:pt x="63744" y="174831"/>
                    <a:pt x="66920" y="174831"/>
                  </a:cubicBezTo>
                  <a:lnTo>
                    <a:pt x="142466" y="174831"/>
                  </a:lnTo>
                  <a:cubicBezTo>
                    <a:pt x="145642" y="174831"/>
                    <a:pt x="148216" y="172339"/>
                    <a:pt x="148216" y="169163"/>
                  </a:cubicBezTo>
                  <a:cubicBezTo>
                    <a:pt x="148216" y="165987"/>
                    <a:pt x="145642" y="163522"/>
                    <a:pt x="142466" y="163522"/>
                  </a:cubicBezTo>
                  <a:lnTo>
                    <a:pt x="129651" y="163522"/>
                  </a:lnTo>
                  <a:lnTo>
                    <a:pt x="129651" y="146518"/>
                  </a:lnTo>
                  <a:lnTo>
                    <a:pt x="197064" y="146518"/>
                  </a:lnTo>
                  <a:cubicBezTo>
                    <a:pt x="201911" y="146518"/>
                    <a:pt x="205388" y="144437"/>
                    <a:pt x="207715" y="140248"/>
                  </a:cubicBezTo>
                  <a:cubicBezTo>
                    <a:pt x="208783" y="138359"/>
                    <a:pt x="209468" y="136360"/>
                    <a:pt x="209468" y="134115"/>
                  </a:cubicBezTo>
                  <a:lnTo>
                    <a:pt x="209468" y="12377"/>
                  </a:lnTo>
                  <a:lnTo>
                    <a:pt x="209468" y="11364"/>
                  </a:lnTo>
                  <a:cubicBezTo>
                    <a:pt x="208756" y="5531"/>
                    <a:pt x="203909" y="712"/>
                    <a:pt x="198105" y="302"/>
                  </a:cubicBezTo>
                  <a:lnTo>
                    <a:pt x="19810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01" name="Google Shape;301;p25"/>
            <p:cNvGrpSpPr/>
            <p:nvPr/>
          </p:nvGrpSpPr>
          <p:grpSpPr>
            <a:xfrm>
              <a:off x="1250109" y="1801689"/>
              <a:ext cx="1034193" cy="1082579"/>
              <a:chOff x="-55576850" y="3198125"/>
              <a:chExt cx="279625" cy="319025"/>
            </a:xfrm>
          </p:grpSpPr>
          <p:sp>
            <p:nvSpPr>
              <p:cNvPr id="302" name="Google Shape;302;p25"/>
              <p:cNvSpPr/>
              <p:nvPr/>
            </p:nvSpPr>
            <p:spPr>
              <a:xfrm>
                <a:off x="-55576850" y="3335975"/>
                <a:ext cx="18900" cy="63825"/>
              </a:xfrm>
              <a:custGeom>
                <a:rect b="b" l="l" r="r" t="t"/>
                <a:pathLst>
                  <a:path extrusionOk="0" h="2553" w="756">
                    <a:moveTo>
                      <a:pt x="756" y="0"/>
                    </a:moveTo>
                    <a:cubicBezTo>
                      <a:pt x="315" y="221"/>
                      <a:pt x="0" y="693"/>
                      <a:pt x="0" y="1260"/>
                    </a:cubicBezTo>
                    <a:cubicBezTo>
                      <a:pt x="0" y="1796"/>
                      <a:pt x="315" y="2269"/>
                      <a:pt x="756" y="2552"/>
                    </a:cubicBezTo>
                    <a:lnTo>
                      <a:pt x="756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3" name="Google Shape;303;p25"/>
              <p:cNvSpPr/>
              <p:nvPr/>
            </p:nvSpPr>
            <p:spPr>
              <a:xfrm>
                <a:off x="-55539850" y="3198125"/>
                <a:ext cx="206375" cy="99275"/>
              </a:xfrm>
              <a:custGeom>
                <a:rect b="b" l="l" r="r" t="t"/>
                <a:pathLst>
                  <a:path extrusionOk="0" h="3971" w="8255">
                    <a:moveTo>
                      <a:pt x="2616" y="1"/>
                    </a:moveTo>
                    <a:cubicBezTo>
                      <a:pt x="2348" y="1"/>
                      <a:pt x="2080" y="95"/>
                      <a:pt x="1860" y="284"/>
                    </a:cubicBezTo>
                    <a:cubicBezTo>
                      <a:pt x="1671" y="95"/>
                      <a:pt x="1387" y="32"/>
                      <a:pt x="1103" y="32"/>
                    </a:cubicBezTo>
                    <a:cubicBezTo>
                      <a:pt x="473" y="32"/>
                      <a:pt x="1" y="536"/>
                      <a:pt x="1" y="1135"/>
                    </a:cubicBezTo>
                    <a:lnTo>
                      <a:pt x="1" y="3970"/>
                    </a:lnTo>
                    <a:lnTo>
                      <a:pt x="1639" y="2364"/>
                    </a:lnTo>
                    <a:cubicBezTo>
                      <a:pt x="1715" y="2287"/>
                      <a:pt x="1815" y="2246"/>
                      <a:pt x="1916" y="2246"/>
                    </a:cubicBezTo>
                    <a:cubicBezTo>
                      <a:pt x="1982" y="2246"/>
                      <a:pt x="2049" y="2263"/>
                      <a:pt x="2112" y="2301"/>
                    </a:cubicBezTo>
                    <a:cubicBezTo>
                      <a:pt x="2726" y="2726"/>
                      <a:pt x="3435" y="2939"/>
                      <a:pt x="4144" y="2939"/>
                    </a:cubicBezTo>
                    <a:cubicBezTo>
                      <a:pt x="4853" y="2939"/>
                      <a:pt x="5561" y="2726"/>
                      <a:pt x="6176" y="2301"/>
                    </a:cubicBezTo>
                    <a:cubicBezTo>
                      <a:pt x="6225" y="2263"/>
                      <a:pt x="6290" y="2246"/>
                      <a:pt x="6355" y="2246"/>
                    </a:cubicBezTo>
                    <a:cubicBezTo>
                      <a:pt x="6456" y="2246"/>
                      <a:pt x="6560" y="2287"/>
                      <a:pt x="6617" y="2364"/>
                    </a:cubicBezTo>
                    <a:lnTo>
                      <a:pt x="8255" y="3970"/>
                    </a:lnTo>
                    <a:lnTo>
                      <a:pt x="8255" y="1135"/>
                    </a:lnTo>
                    <a:cubicBezTo>
                      <a:pt x="8192" y="536"/>
                      <a:pt x="7719" y="32"/>
                      <a:pt x="7089" y="32"/>
                    </a:cubicBezTo>
                    <a:cubicBezTo>
                      <a:pt x="6837" y="32"/>
                      <a:pt x="6554" y="158"/>
                      <a:pt x="6365" y="284"/>
                    </a:cubicBezTo>
                    <a:cubicBezTo>
                      <a:pt x="6144" y="95"/>
                      <a:pt x="5876" y="1"/>
                      <a:pt x="5609" y="1"/>
                    </a:cubicBezTo>
                    <a:cubicBezTo>
                      <a:pt x="5341" y="1"/>
                      <a:pt x="5073" y="95"/>
                      <a:pt x="4853" y="284"/>
                    </a:cubicBezTo>
                    <a:cubicBezTo>
                      <a:pt x="4632" y="95"/>
                      <a:pt x="4372" y="1"/>
                      <a:pt x="4112" y="1"/>
                    </a:cubicBezTo>
                    <a:cubicBezTo>
                      <a:pt x="3852" y="1"/>
                      <a:pt x="3592" y="95"/>
                      <a:pt x="3372" y="284"/>
                    </a:cubicBezTo>
                    <a:cubicBezTo>
                      <a:pt x="3151" y="95"/>
                      <a:pt x="2883" y="1"/>
                      <a:pt x="261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4" name="Google Shape;304;p25"/>
              <p:cNvSpPr/>
              <p:nvPr/>
            </p:nvSpPr>
            <p:spPr>
              <a:xfrm>
                <a:off x="-55539850" y="3275325"/>
                <a:ext cx="204800" cy="241825"/>
              </a:xfrm>
              <a:custGeom>
                <a:rect b="b" l="l" r="r" t="t"/>
                <a:pathLst>
                  <a:path extrusionOk="0" h="9673" w="8192">
                    <a:moveTo>
                      <a:pt x="2616" y="2962"/>
                    </a:moveTo>
                    <a:cubicBezTo>
                      <a:pt x="2805" y="2962"/>
                      <a:pt x="2962" y="3119"/>
                      <a:pt x="2962" y="3308"/>
                    </a:cubicBezTo>
                    <a:cubicBezTo>
                      <a:pt x="2962" y="3529"/>
                      <a:pt x="2805" y="3686"/>
                      <a:pt x="2616" y="3686"/>
                    </a:cubicBezTo>
                    <a:cubicBezTo>
                      <a:pt x="2427" y="3686"/>
                      <a:pt x="2269" y="3560"/>
                      <a:pt x="2269" y="3308"/>
                    </a:cubicBezTo>
                    <a:cubicBezTo>
                      <a:pt x="2269" y="3119"/>
                      <a:pt x="2427" y="2962"/>
                      <a:pt x="2616" y="2962"/>
                    </a:cubicBezTo>
                    <a:close/>
                    <a:moveTo>
                      <a:pt x="5609" y="2993"/>
                    </a:moveTo>
                    <a:cubicBezTo>
                      <a:pt x="5798" y="2993"/>
                      <a:pt x="5955" y="3151"/>
                      <a:pt x="5955" y="3371"/>
                    </a:cubicBezTo>
                    <a:cubicBezTo>
                      <a:pt x="5987" y="3560"/>
                      <a:pt x="5798" y="3718"/>
                      <a:pt x="5609" y="3718"/>
                    </a:cubicBezTo>
                    <a:cubicBezTo>
                      <a:pt x="5420" y="3718"/>
                      <a:pt x="5262" y="3560"/>
                      <a:pt x="5262" y="3371"/>
                    </a:cubicBezTo>
                    <a:cubicBezTo>
                      <a:pt x="5262" y="3151"/>
                      <a:pt x="5420" y="2993"/>
                      <a:pt x="5609" y="2993"/>
                    </a:cubicBezTo>
                    <a:close/>
                    <a:moveTo>
                      <a:pt x="5164" y="6278"/>
                    </a:moveTo>
                    <a:cubicBezTo>
                      <a:pt x="5262" y="6278"/>
                      <a:pt x="5357" y="6317"/>
                      <a:pt x="5420" y="6396"/>
                    </a:cubicBezTo>
                    <a:cubicBezTo>
                      <a:pt x="5577" y="6522"/>
                      <a:pt x="5577" y="6742"/>
                      <a:pt x="5451" y="6900"/>
                    </a:cubicBezTo>
                    <a:cubicBezTo>
                      <a:pt x="5105" y="7246"/>
                      <a:pt x="4632" y="7435"/>
                      <a:pt x="4096" y="7435"/>
                    </a:cubicBezTo>
                    <a:cubicBezTo>
                      <a:pt x="3592" y="7435"/>
                      <a:pt x="3120" y="7246"/>
                      <a:pt x="2805" y="6900"/>
                    </a:cubicBezTo>
                    <a:cubicBezTo>
                      <a:pt x="2647" y="6742"/>
                      <a:pt x="2647" y="6522"/>
                      <a:pt x="2805" y="6396"/>
                    </a:cubicBezTo>
                    <a:cubicBezTo>
                      <a:pt x="2883" y="6317"/>
                      <a:pt x="2986" y="6278"/>
                      <a:pt x="3080" y="6278"/>
                    </a:cubicBezTo>
                    <a:cubicBezTo>
                      <a:pt x="3175" y="6278"/>
                      <a:pt x="3262" y="6317"/>
                      <a:pt x="3309" y="6396"/>
                    </a:cubicBezTo>
                    <a:cubicBezTo>
                      <a:pt x="3529" y="6616"/>
                      <a:pt x="3821" y="6727"/>
                      <a:pt x="4108" y="6727"/>
                    </a:cubicBezTo>
                    <a:cubicBezTo>
                      <a:pt x="4396" y="6727"/>
                      <a:pt x="4679" y="6616"/>
                      <a:pt x="4884" y="6396"/>
                    </a:cubicBezTo>
                    <a:cubicBezTo>
                      <a:pt x="4963" y="6317"/>
                      <a:pt x="5065" y="6278"/>
                      <a:pt x="5164" y="6278"/>
                    </a:cubicBezTo>
                    <a:close/>
                    <a:moveTo>
                      <a:pt x="1954" y="0"/>
                    </a:moveTo>
                    <a:lnTo>
                      <a:pt x="1" y="1954"/>
                    </a:lnTo>
                    <a:lnTo>
                      <a:pt x="1" y="5577"/>
                    </a:lnTo>
                    <a:cubicBezTo>
                      <a:pt x="1" y="7813"/>
                      <a:pt x="1860" y="9672"/>
                      <a:pt x="4096" y="9672"/>
                    </a:cubicBezTo>
                    <a:cubicBezTo>
                      <a:pt x="6365" y="9672"/>
                      <a:pt x="8192" y="7813"/>
                      <a:pt x="8192" y="5577"/>
                    </a:cubicBezTo>
                    <a:lnTo>
                      <a:pt x="8192" y="1954"/>
                    </a:lnTo>
                    <a:lnTo>
                      <a:pt x="6270" y="0"/>
                    </a:lnTo>
                    <a:cubicBezTo>
                      <a:pt x="5609" y="394"/>
                      <a:pt x="4860" y="591"/>
                      <a:pt x="4112" y="591"/>
                    </a:cubicBezTo>
                    <a:cubicBezTo>
                      <a:pt x="3364" y="591"/>
                      <a:pt x="2616" y="394"/>
                      <a:pt x="195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5" name="Google Shape;305;p25"/>
              <p:cNvSpPr/>
              <p:nvPr/>
            </p:nvSpPr>
            <p:spPr>
              <a:xfrm>
                <a:off x="-55316150" y="3335975"/>
                <a:ext cx="18925" cy="63825"/>
              </a:xfrm>
              <a:custGeom>
                <a:rect b="b" l="l" r="r" t="t"/>
                <a:pathLst>
                  <a:path extrusionOk="0" h="2553" w="757">
                    <a:moveTo>
                      <a:pt x="0" y="0"/>
                    </a:moveTo>
                    <a:lnTo>
                      <a:pt x="0" y="2552"/>
                    </a:lnTo>
                    <a:cubicBezTo>
                      <a:pt x="441" y="2269"/>
                      <a:pt x="756" y="1796"/>
                      <a:pt x="756" y="1260"/>
                    </a:cubicBezTo>
                    <a:cubicBezTo>
                      <a:pt x="756" y="693"/>
                      <a:pt x="473" y="221"/>
                      <a:pt x="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306" name="Google Shape;306;p25"/>
          <p:cNvSpPr txBox="1"/>
          <p:nvPr/>
        </p:nvSpPr>
        <p:spPr>
          <a:xfrm>
            <a:off x="4842475" y="2088150"/>
            <a:ext cx="36894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rPr>
              <a:t>Convolutional Neural Network</a:t>
            </a:r>
            <a:br>
              <a:rPr b="1" lang="es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rPr>
            </a:br>
            <a:r>
              <a:rPr lang="es">
                <a:solidFill>
                  <a:schemeClr val="lt1"/>
                </a:solidFill>
                <a:latin typeface="Roboto Light"/>
                <a:ea typeface="Roboto Light"/>
                <a:cs typeface="Roboto Light"/>
                <a:sym typeface="Roboto Light"/>
              </a:rPr>
              <a:t>maxpooling2d &amp; dropout-layers</a:t>
            </a:r>
            <a:endParaRPr>
              <a:solidFill>
                <a:schemeClr val="lt1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0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p26"/>
          <p:cNvSpPr txBox="1"/>
          <p:nvPr>
            <p:ph type="ctrTitle"/>
          </p:nvPr>
        </p:nvSpPr>
        <p:spPr>
          <a:xfrm>
            <a:off x="311700" y="644550"/>
            <a:ext cx="8520600" cy="606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EMOTION DETECTION MODEL</a:t>
            </a:r>
            <a:endParaRPr/>
          </a:p>
        </p:txBody>
      </p:sp>
      <p:cxnSp>
        <p:nvCxnSpPr>
          <p:cNvPr id="312" name="Google Shape;312;p26"/>
          <p:cNvCxnSpPr/>
          <p:nvPr/>
        </p:nvCxnSpPr>
        <p:spPr>
          <a:xfrm>
            <a:off x="311700" y="1191700"/>
            <a:ext cx="8520600" cy="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313" name="Google Shape;313;p26"/>
          <p:cNvGrpSpPr/>
          <p:nvPr/>
        </p:nvGrpSpPr>
        <p:grpSpPr>
          <a:xfrm>
            <a:off x="371669" y="2499850"/>
            <a:ext cx="1028623" cy="905784"/>
            <a:chOff x="2118344" y="1879988"/>
            <a:chExt cx="1028623" cy="905784"/>
          </a:xfrm>
        </p:grpSpPr>
        <p:sp>
          <p:nvSpPr>
            <p:cNvPr id="314" name="Google Shape;314;p26"/>
            <p:cNvSpPr/>
            <p:nvPr/>
          </p:nvSpPr>
          <p:spPr>
            <a:xfrm>
              <a:off x="2118344" y="1879988"/>
              <a:ext cx="1028623" cy="905784"/>
            </a:xfrm>
            <a:custGeom>
              <a:rect b="b" l="l" r="r" t="t"/>
              <a:pathLst>
                <a:path extrusionOk="0" h="48180" w="54714">
                  <a:moveTo>
                    <a:pt x="27354" y="1"/>
                  </a:moveTo>
                  <a:cubicBezTo>
                    <a:pt x="24282" y="1"/>
                    <a:pt x="21161" y="594"/>
                    <a:pt x="18153" y="1847"/>
                  </a:cubicBezTo>
                  <a:cubicBezTo>
                    <a:pt x="5881" y="6960"/>
                    <a:pt x="1" y="21022"/>
                    <a:pt x="5114" y="33294"/>
                  </a:cubicBezTo>
                  <a:cubicBezTo>
                    <a:pt x="8974" y="42558"/>
                    <a:pt x="17933" y="48179"/>
                    <a:pt x="27372" y="48179"/>
                  </a:cubicBezTo>
                  <a:cubicBezTo>
                    <a:pt x="30437" y="48179"/>
                    <a:pt x="33553" y="47586"/>
                    <a:pt x="36561" y="46333"/>
                  </a:cubicBezTo>
                  <a:cubicBezTo>
                    <a:pt x="48918" y="41220"/>
                    <a:pt x="54713" y="27158"/>
                    <a:pt x="49600" y="14886"/>
                  </a:cubicBezTo>
                  <a:cubicBezTo>
                    <a:pt x="45805" y="5622"/>
                    <a:pt x="36813" y="1"/>
                    <a:pt x="273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" name="Google Shape;315;p26"/>
            <p:cNvSpPr/>
            <p:nvPr/>
          </p:nvSpPr>
          <p:spPr>
            <a:xfrm>
              <a:off x="2268942" y="2012352"/>
              <a:ext cx="727410" cy="641042"/>
            </a:xfrm>
            <a:custGeom>
              <a:rect b="b" l="l" r="r" t="t"/>
              <a:pathLst>
                <a:path extrusionOk="0" h="34098" w="38692">
                  <a:moveTo>
                    <a:pt x="19335" y="1"/>
                  </a:moveTo>
                  <a:cubicBezTo>
                    <a:pt x="17178" y="1"/>
                    <a:pt x="14986" y="413"/>
                    <a:pt x="12869" y="1284"/>
                  </a:cubicBezTo>
                  <a:cubicBezTo>
                    <a:pt x="4177" y="4949"/>
                    <a:pt x="1" y="14834"/>
                    <a:pt x="3665" y="23527"/>
                  </a:cubicBezTo>
                  <a:cubicBezTo>
                    <a:pt x="6375" y="30106"/>
                    <a:pt x="12745" y="34098"/>
                    <a:pt x="19452" y="34098"/>
                  </a:cubicBezTo>
                  <a:cubicBezTo>
                    <a:pt x="21606" y="34098"/>
                    <a:pt x="23795" y="33686"/>
                    <a:pt x="25908" y="32816"/>
                  </a:cubicBezTo>
                  <a:cubicBezTo>
                    <a:pt x="34601" y="29151"/>
                    <a:pt x="38692" y="19181"/>
                    <a:pt x="35112" y="10488"/>
                  </a:cubicBezTo>
                  <a:cubicBezTo>
                    <a:pt x="32405" y="3976"/>
                    <a:pt x="26039" y="1"/>
                    <a:pt x="19335" y="1"/>
                  </a:cubicBezTo>
                  <a:close/>
                </a:path>
              </a:pathLst>
            </a:custGeom>
            <a:solidFill>
              <a:srgbClr val="0E2A4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" name="Google Shape;316;p26"/>
            <p:cNvSpPr/>
            <p:nvPr/>
          </p:nvSpPr>
          <p:spPr>
            <a:xfrm>
              <a:off x="2177636" y="1992067"/>
              <a:ext cx="796293" cy="682102"/>
            </a:xfrm>
            <a:custGeom>
              <a:rect b="b" l="l" r="r" t="t"/>
              <a:pathLst>
                <a:path extrusionOk="0" h="36282" w="42356">
                  <a:moveTo>
                    <a:pt x="24098" y="2192"/>
                  </a:moveTo>
                  <a:cubicBezTo>
                    <a:pt x="24133" y="2192"/>
                    <a:pt x="24168" y="2192"/>
                    <a:pt x="24203" y="2193"/>
                  </a:cubicBezTo>
                  <a:cubicBezTo>
                    <a:pt x="33066" y="2193"/>
                    <a:pt x="40225" y="9266"/>
                    <a:pt x="40225" y="18129"/>
                  </a:cubicBezTo>
                  <a:cubicBezTo>
                    <a:pt x="40225" y="27767"/>
                    <a:pt x="32330" y="34162"/>
                    <a:pt x="24109" y="34162"/>
                  </a:cubicBezTo>
                  <a:cubicBezTo>
                    <a:pt x="20191" y="34162"/>
                    <a:pt x="16200" y="32709"/>
                    <a:pt x="12954" y="29463"/>
                  </a:cubicBezTo>
                  <a:cubicBezTo>
                    <a:pt x="2923" y="19347"/>
                    <a:pt x="9936" y="2192"/>
                    <a:pt x="24098" y="2192"/>
                  </a:cubicBezTo>
                  <a:close/>
                  <a:moveTo>
                    <a:pt x="24106" y="1"/>
                  </a:moveTo>
                  <a:cubicBezTo>
                    <a:pt x="19653" y="1"/>
                    <a:pt x="15113" y="1653"/>
                    <a:pt x="11420" y="5346"/>
                  </a:cubicBezTo>
                  <a:cubicBezTo>
                    <a:pt x="0" y="16765"/>
                    <a:pt x="8096" y="36281"/>
                    <a:pt x="24203" y="36281"/>
                  </a:cubicBezTo>
                  <a:cubicBezTo>
                    <a:pt x="34260" y="36281"/>
                    <a:pt x="42356" y="28100"/>
                    <a:pt x="42356" y="18129"/>
                  </a:cubicBezTo>
                  <a:cubicBezTo>
                    <a:pt x="42356" y="7231"/>
                    <a:pt x="33422" y="1"/>
                    <a:pt x="2410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17" name="Google Shape;317;p26"/>
            <p:cNvGrpSpPr/>
            <p:nvPr/>
          </p:nvGrpSpPr>
          <p:grpSpPr>
            <a:xfrm>
              <a:off x="2485018" y="2203442"/>
              <a:ext cx="295272" cy="295272"/>
              <a:chOff x="1190625" y="238125"/>
              <a:chExt cx="5226050" cy="5226050"/>
            </a:xfrm>
          </p:grpSpPr>
          <p:sp>
            <p:nvSpPr>
              <p:cNvPr id="318" name="Google Shape;318;p26"/>
              <p:cNvSpPr/>
              <p:nvPr/>
            </p:nvSpPr>
            <p:spPr>
              <a:xfrm>
                <a:off x="1190625" y="1515525"/>
                <a:ext cx="1645000" cy="2151125"/>
              </a:xfrm>
              <a:custGeom>
                <a:rect b="b" l="l" r="r" t="t"/>
                <a:pathLst>
                  <a:path extrusionOk="0" h="86045" w="65800">
                    <a:moveTo>
                      <a:pt x="15900" y="1"/>
                    </a:moveTo>
                    <a:cubicBezTo>
                      <a:pt x="15179" y="1"/>
                      <a:pt x="14457" y="360"/>
                      <a:pt x="14044" y="1081"/>
                    </a:cubicBezTo>
                    <a:cubicBezTo>
                      <a:pt x="5120" y="16475"/>
                      <a:pt x="0" y="34358"/>
                      <a:pt x="0" y="53434"/>
                    </a:cubicBezTo>
                    <a:cubicBezTo>
                      <a:pt x="0" y="64269"/>
                      <a:pt x="1648" y="74718"/>
                      <a:pt x="4716" y="84536"/>
                    </a:cubicBezTo>
                    <a:cubicBezTo>
                      <a:pt x="4997" y="85431"/>
                      <a:pt x="5821" y="86044"/>
                      <a:pt x="6750" y="86044"/>
                    </a:cubicBezTo>
                    <a:lnTo>
                      <a:pt x="63117" y="86044"/>
                    </a:lnTo>
                    <a:cubicBezTo>
                      <a:pt x="64766" y="86044"/>
                      <a:pt x="65800" y="84256"/>
                      <a:pt x="64976" y="82836"/>
                    </a:cubicBezTo>
                    <a:lnTo>
                      <a:pt x="17743" y="1064"/>
                    </a:lnTo>
                    <a:cubicBezTo>
                      <a:pt x="17332" y="356"/>
                      <a:pt x="16617" y="1"/>
                      <a:pt x="1590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9" name="Google Shape;319;p26"/>
              <p:cNvSpPr/>
              <p:nvPr/>
            </p:nvSpPr>
            <p:spPr>
              <a:xfrm>
                <a:off x="1865625" y="238125"/>
                <a:ext cx="2005325" cy="2148975"/>
              </a:xfrm>
              <a:custGeom>
                <a:rect b="b" l="l" r="r" t="t"/>
                <a:pathLst>
                  <a:path extrusionOk="0" h="85959" w="80213">
                    <a:moveTo>
                      <a:pt x="77530" y="0"/>
                    </a:moveTo>
                    <a:cubicBezTo>
                      <a:pt x="47163" y="0"/>
                      <a:pt x="19847" y="12939"/>
                      <a:pt x="754" y="33610"/>
                    </a:cubicBezTo>
                    <a:cubicBezTo>
                      <a:pt x="105" y="34294"/>
                      <a:pt x="0" y="35311"/>
                      <a:pt x="456" y="36135"/>
                    </a:cubicBezTo>
                    <a:lnTo>
                      <a:pt x="28614" y="84893"/>
                    </a:lnTo>
                    <a:cubicBezTo>
                      <a:pt x="29026" y="85603"/>
                      <a:pt x="29749" y="85958"/>
                      <a:pt x="30472" y="85958"/>
                    </a:cubicBezTo>
                    <a:cubicBezTo>
                      <a:pt x="31195" y="85958"/>
                      <a:pt x="31918" y="85603"/>
                      <a:pt x="32330" y="84893"/>
                    </a:cubicBezTo>
                    <a:lnTo>
                      <a:pt x="79406" y="3208"/>
                    </a:lnTo>
                    <a:cubicBezTo>
                      <a:pt x="80212" y="1788"/>
                      <a:pt x="79195" y="0"/>
                      <a:pt x="7756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0" name="Google Shape;320;p26"/>
              <p:cNvSpPr/>
              <p:nvPr/>
            </p:nvSpPr>
            <p:spPr>
              <a:xfrm>
                <a:off x="4772975" y="2037400"/>
                <a:ext cx="1643700" cy="2149150"/>
              </a:xfrm>
              <a:custGeom>
                <a:rect b="b" l="l" r="r" t="t"/>
                <a:pathLst>
                  <a:path extrusionOk="0" h="85966" w="65748">
                    <a:moveTo>
                      <a:pt x="2683" y="0"/>
                    </a:moveTo>
                    <a:cubicBezTo>
                      <a:pt x="1035" y="0"/>
                      <a:pt x="0" y="1789"/>
                      <a:pt x="824" y="3209"/>
                    </a:cubicBezTo>
                    <a:lnTo>
                      <a:pt x="48022" y="84893"/>
                    </a:lnTo>
                    <a:cubicBezTo>
                      <a:pt x="48433" y="85610"/>
                      <a:pt x="49149" y="85965"/>
                      <a:pt x="49865" y="85965"/>
                    </a:cubicBezTo>
                    <a:cubicBezTo>
                      <a:pt x="50586" y="85965"/>
                      <a:pt x="51308" y="85606"/>
                      <a:pt x="51721" y="84893"/>
                    </a:cubicBezTo>
                    <a:cubicBezTo>
                      <a:pt x="60646" y="69500"/>
                      <a:pt x="65748" y="51617"/>
                      <a:pt x="65748" y="32559"/>
                    </a:cubicBezTo>
                    <a:cubicBezTo>
                      <a:pt x="65748" y="21741"/>
                      <a:pt x="64117" y="11327"/>
                      <a:pt x="61066" y="1508"/>
                    </a:cubicBezTo>
                    <a:cubicBezTo>
                      <a:pt x="60786" y="614"/>
                      <a:pt x="59962" y="0"/>
                      <a:pt x="5901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1" name="Google Shape;321;p26"/>
              <p:cNvSpPr/>
              <p:nvPr/>
            </p:nvSpPr>
            <p:spPr>
              <a:xfrm>
                <a:off x="3595225" y="300300"/>
                <a:ext cx="2493600" cy="1326850"/>
              </a:xfrm>
              <a:custGeom>
                <a:rect b="b" l="l" r="r" t="t"/>
                <a:pathLst>
                  <a:path extrusionOk="0" h="53074" w="99744">
                    <a:moveTo>
                      <a:pt x="30831" y="0"/>
                    </a:moveTo>
                    <a:cubicBezTo>
                      <a:pt x="30083" y="0"/>
                      <a:pt x="29374" y="393"/>
                      <a:pt x="28999" y="1072"/>
                    </a:cubicBezTo>
                    <a:lnTo>
                      <a:pt x="807" y="49865"/>
                    </a:lnTo>
                    <a:cubicBezTo>
                      <a:pt x="0" y="51303"/>
                      <a:pt x="1017" y="53074"/>
                      <a:pt x="2665" y="53074"/>
                    </a:cubicBezTo>
                    <a:lnTo>
                      <a:pt x="97078" y="53056"/>
                    </a:lnTo>
                    <a:cubicBezTo>
                      <a:pt x="98709" y="53056"/>
                      <a:pt x="99743" y="51286"/>
                      <a:pt x="98919" y="49865"/>
                    </a:cubicBezTo>
                    <a:cubicBezTo>
                      <a:pt x="84542" y="24952"/>
                      <a:pt x="60190" y="6525"/>
                      <a:pt x="31313" y="55"/>
                    </a:cubicBezTo>
                    <a:cubicBezTo>
                      <a:pt x="31153" y="18"/>
                      <a:pt x="30991" y="0"/>
                      <a:pt x="3083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2" name="Google Shape;322;p26"/>
              <p:cNvSpPr/>
              <p:nvPr/>
            </p:nvSpPr>
            <p:spPr>
              <a:xfrm>
                <a:off x="1519350" y="4075125"/>
                <a:ext cx="2490100" cy="1326425"/>
              </a:xfrm>
              <a:custGeom>
                <a:rect b="b" l="l" r="r" t="t"/>
                <a:pathLst>
                  <a:path extrusionOk="0" h="53057" w="99604">
                    <a:moveTo>
                      <a:pt x="96921" y="1"/>
                    </a:moveTo>
                    <a:lnTo>
                      <a:pt x="2683" y="88"/>
                    </a:lnTo>
                    <a:cubicBezTo>
                      <a:pt x="1052" y="106"/>
                      <a:pt x="0" y="1877"/>
                      <a:pt x="825" y="3297"/>
                    </a:cubicBezTo>
                    <a:cubicBezTo>
                      <a:pt x="15201" y="28141"/>
                      <a:pt x="39484" y="46515"/>
                      <a:pt x="68290" y="53002"/>
                    </a:cubicBezTo>
                    <a:cubicBezTo>
                      <a:pt x="68451" y="53039"/>
                      <a:pt x="68613" y="53057"/>
                      <a:pt x="68773" y="53057"/>
                    </a:cubicBezTo>
                    <a:cubicBezTo>
                      <a:pt x="69521" y="53057"/>
                      <a:pt x="70232" y="52664"/>
                      <a:pt x="70622" y="51985"/>
                    </a:cubicBezTo>
                    <a:lnTo>
                      <a:pt x="98779" y="3209"/>
                    </a:lnTo>
                    <a:cubicBezTo>
                      <a:pt x="99603" y="1789"/>
                      <a:pt x="98569" y="1"/>
                      <a:pt x="9692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3" name="Google Shape;323;p26"/>
              <p:cNvSpPr/>
              <p:nvPr/>
            </p:nvSpPr>
            <p:spPr>
              <a:xfrm>
                <a:off x="3733275" y="3314750"/>
                <a:ext cx="2008825" cy="2149425"/>
              </a:xfrm>
              <a:custGeom>
                <a:rect b="b" l="l" r="r" t="t"/>
                <a:pathLst>
                  <a:path extrusionOk="0" h="85977" w="80353">
                    <a:moveTo>
                      <a:pt x="49872" y="1"/>
                    </a:moveTo>
                    <a:cubicBezTo>
                      <a:pt x="49154" y="1"/>
                      <a:pt x="48435" y="356"/>
                      <a:pt x="48023" y="1066"/>
                    </a:cubicBezTo>
                    <a:lnTo>
                      <a:pt x="825" y="82768"/>
                    </a:lnTo>
                    <a:cubicBezTo>
                      <a:pt x="1" y="84188"/>
                      <a:pt x="1035" y="85977"/>
                      <a:pt x="2666" y="85977"/>
                    </a:cubicBezTo>
                    <a:lnTo>
                      <a:pt x="2824" y="85977"/>
                    </a:lnTo>
                    <a:cubicBezTo>
                      <a:pt x="33173" y="85977"/>
                      <a:pt x="60506" y="73037"/>
                      <a:pt x="79599" y="52367"/>
                    </a:cubicBezTo>
                    <a:cubicBezTo>
                      <a:pt x="80248" y="51683"/>
                      <a:pt x="80353" y="50666"/>
                      <a:pt x="79897" y="49842"/>
                    </a:cubicBezTo>
                    <a:lnTo>
                      <a:pt x="51722" y="1066"/>
                    </a:lnTo>
                    <a:cubicBezTo>
                      <a:pt x="51310" y="356"/>
                      <a:pt x="50591" y="1"/>
                      <a:pt x="4987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324" name="Google Shape;324;p26"/>
          <p:cNvGrpSpPr/>
          <p:nvPr/>
        </p:nvGrpSpPr>
        <p:grpSpPr>
          <a:xfrm>
            <a:off x="2352766" y="1908825"/>
            <a:ext cx="2636271" cy="2087814"/>
            <a:chOff x="803162" y="1474292"/>
            <a:chExt cx="1086719" cy="879487"/>
          </a:xfrm>
        </p:grpSpPr>
        <p:grpSp>
          <p:nvGrpSpPr>
            <p:cNvPr id="325" name="Google Shape;325;p26"/>
            <p:cNvGrpSpPr/>
            <p:nvPr/>
          </p:nvGrpSpPr>
          <p:grpSpPr>
            <a:xfrm>
              <a:off x="803162" y="1625948"/>
              <a:ext cx="445856" cy="576579"/>
              <a:chOff x="803162" y="1625948"/>
              <a:chExt cx="445856" cy="576579"/>
            </a:xfrm>
          </p:grpSpPr>
          <p:sp>
            <p:nvSpPr>
              <p:cNvPr id="326" name="Google Shape;326;p26"/>
              <p:cNvSpPr/>
              <p:nvPr/>
            </p:nvSpPr>
            <p:spPr>
              <a:xfrm>
                <a:off x="803162" y="1847356"/>
                <a:ext cx="133646" cy="133865"/>
              </a:xfrm>
              <a:custGeom>
                <a:rect b="b" l="l" r="r" t="t"/>
                <a:pathLst>
                  <a:path extrusionOk="0" h="20115" w="20082">
                    <a:moveTo>
                      <a:pt x="10041" y="1"/>
                    </a:moveTo>
                    <a:cubicBezTo>
                      <a:pt x="4503" y="1"/>
                      <a:pt x="0" y="4504"/>
                      <a:pt x="0" y="10041"/>
                    </a:cubicBezTo>
                    <a:cubicBezTo>
                      <a:pt x="0" y="15612"/>
                      <a:pt x="4503" y="20115"/>
                      <a:pt x="10041" y="20115"/>
                    </a:cubicBezTo>
                    <a:cubicBezTo>
                      <a:pt x="15578" y="20115"/>
                      <a:pt x="20081" y="15612"/>
                      <a:pt x="20081" y="10041"/>
                    </a:cubicBezTo>
                    <a:cubicBezTo>
                      <a:pt x="20081" y="4504"/>
                      <a:pt x="15578" y="1"/>
                      <a:pt x="1004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900"/>
              </a:p>
            </p:txBody>
          </p:sp>
          <p:grpSp>
            <p:nvGrpSpPr>
              <p:cNvPr id="327" name="Google Shape;327;p26"/>
              <p:cNvGrpSpPr/>
              <p:nvPr/>
            </p:nvGrpSpPr>
            <p:grpSpPr>
              <a:xfrm>
                <a:off x="1056023" y="1625948"/>
                <a:ext cx="192995" cy="576579"/>
                <a:chOff x="1056023" y="1625948"/>
                <a:chExt cx="192995" cy="576579"/>
              </a:xfrm>
            </p:grpSpPr>
            <p:sp>
              <p:nvSpPr>
                <p:cNvPr id="328" name="Google Shape;328;p26"/>
                <p:cNvSpPr/>
                <p:nvPr/>
              </p:nvSpPr>
              <p:spPr>
                <a:xfrm>
                  <a:off x="1066902" y="1914079"/>
                  <a:ext cx="167456" cy="269382"/>
                </a:xfrm>
                <a:custGeom>
                  <a:rect b="b" l="l" r="r" t="t"/>
                  <a:pathLst>
                    <a:path extrusionOk="0" fill="none" h="40463" w="25153">
                      <a:moveTo>
                        <a:pt x="25152" y="40463"/>
                      </a:moveTo>
                      <a:cubicBezTo>
                        <a:pt x="19315" y="40463"/>
                        <a:pt x="14378" y="32724"/>
                        <a:pt x="12777" y="22150"/>
                      </a:cubicBezTo>
                      <a:lnTo>
                        <a:pt x="12810" y="22350"/>
                      </a:lnTo>
                      <a:cubicBezTo>
                        <a:pt x="10542" y="7606"/>
                        <a:pt x="6372" y="1"/>
                        <a:pt x="1" y="1"/>
                      </a:cubicBezTo>
                      <a:lnTo>
                        <a:pt x="1" y="1"/>
                      </a:lnTo>
                    </a:path>
                  </a:pathLst>
                </a:custGeom>
                <a:solidFill>
                  <a:schemeClr val="accent1"/>
                </a:solidFill>
                <a:ln cap="rnd" cmpd="sng" w="9525">
                  <a:solidFill>
                    <a:srgbClr val="435D74"/>
                  </a:solidFill>
                  <a:prstDash val="solid"/>
                  <a:miter lim="33357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900"/>
                </a:p>
              </p:txBody>
            </p:sp>
            <p:sp>
              <p:nvSpPr>
                <p:cNvPr id="329" name="Google Shape;329;p26"/>
                <p:cNvSpPr/>
                <p:nvPr/>
              </p:nvSpPr>
              <p:spPr>
                <a:xfrm>
                  <a:off x="1066902" y="1645136"/>
                  <a:ext cx="167456" cy="269382"/>
                </a:xfrm>
                <a:custGeom>
                  <a:rect b="b" l="l" r="r" t="t"/>
                  <a:pathLst>
                    <a:path extrusionOk="0" fill="none" h="40463" w="25153">
                      <a:moveTo>
                        <a:pt x="25152" y="0"/>
                      </a:moveTo>
                      <a:cubicBezTo>
                        <a:pt x="19315" y="0"/>
                        <a:pt x="14378" y="7706"/>
                        <a:pt x="12777" y="18313"/>
                      </a:cubicBezTo>
                      <a:lnTo>
                        <a:pt x="12810" y="18113"/>
                      </a:lnTo>
                      <a:cubicBezTo>
                        <a:pt x="10542" y="32857"/>
                        <a:pt x="6372" y="40462"/>
                        <a:pt x="1" y="40462"/>
                      </a:cubicBezTo>
                      <a:lnTo>
                        <a:pt x="1" y="40462"/>
                      </a:lnTo>
                    </a:path>
                  </a:pathLst>
                </a:custGeom>
                <a:solidFill>
                  <a:schemeClr val="accent1"/>
                </a:solidFill>
                <a:ln cap="rnd" cmpd="sng" w="9525">
                  <a:solidFill>
                    <a:srgbClr val="435D74"/>
                  </a:solidFill>
                  <a:prstDash val="solid"/>
                  <a:miter lim="33357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900"/>
                </a:p>
              </p:txBody>
            </p:sp>
            <p:sp>
              <p:nvSpPr>
                <p:cNvPr id="330" name="Google Shape;330;p26"/>
                <p:cNvSpPr/>
                <p:nvPr/>
              </p:nvSpPr>
              <p:spPr>
                <a:xfrm>
                  <a:off x="1056023" y="1893872"/>
                  <a:ext cx="40644" cy="40644"/>
                </a:xfrm>
                <a:custGeom>
                  <a:rect b="b" l="l" r="r" t="t"/>
                  <a:pathLst>
                    <a:path extrusionOk="0" h="6105" w="6105">
                      <a:moveTo>
                        <a:pt x="3069" y="0"/>
                      </a:moveTo>
                      <a:cubicBezTo>
                        <a:pt x="1368" y="0"/>
                        <a:pt x="0" y="1368"/>
                        <a:pt x="0" y="3036"/>
                      </a:cubicBezTo>
                      <a:cubicBezTo>
                        <a:pt x="0" y="4737"/>
                        <a:pt x="1368" y="6105"/>
                        <a:pt x="3069" y="6105"/>
                      </a:cubicBezTo>
                      <a:cubicBezTo>
                        <a:pt x="4737" y="6105"/>
                        <a:pt x="6105" y="4737"/>
                        <a:pt x="6105" y="3036"/>
                      </a:cubicBezTo>
                      <a:cubicBezTo>
                        <a:pt x="6105" y="1368"/>
                        <a:pt x="4737" y="0"/>
                        <a:pt x="3069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900"/>
                </a:p>
              </p:txBody>
            </p:sp>
            <p:sp>
              <p:nvSpPr>
                <p:cNvPr id="331" name="Google Shape;331;p26"/>
                <p:cNvSpPr/>
                <p:nvPr/>
              </p:nvSpPr>
              <p:spPr>
                <a:xfrm>
                  <a:off x="1220365" y="2164199"/>
                  <a:ext cx="28654" cy="38327"/>
                </a:xfrm>
                <a:custGeom>
                  <a:rect b="b" l="l" r="r" t="t"/>
                  <a:pathLst>
                    <a:path extrusionOk="0" h="5757" w="4304">
                      <a:moveTo>
                        <a:pt x="509" y="0"/>
                      </a:moveTo>
                      <a:cubicBezTo>
                        <a:pt x="247" y="0"/>
                        <a:pt x="1" y="203"/>
                        <a:pt x="1" y="493"/>
                      </a:cubicBezTo>
                      <a:lnTo>
                        <a:pt x="1" y="5263"/>
                      </a:lnTo>
                      <a:cubicBezTo>
                        <a:pt x="1" y="5554"/>
                        <a:pt x="229" y="5757"/>
                        <a:pt x="482" y="5757"/>
                      </a:cubicBezTo>
                      <a:cubicBezTo>
                        <a:pt x="577" y="5757"/>
                        <a:pt x="676" y="5728"/>
                        <a:pt x="768" y="5664"/>
                      </a:cubicBezTo>
                      <a:lnTo>
                        <a:pt x="4003" y="3395"/>
                      </a:lnTo>
                      <a:cubicBezTo>
                        <a:pt x="4304" y="3195"/>
                        <a:pt x="4304" y="2795"/>
                        <a:pt x="4037" y="2595"/>
                      </a:cubicBezTo>
                      <a:lnTo>
                        <a:pt x="801" y="93"/>
                      </a:lnTo>
                      <a:cubicBezTo>
                        <a:pt x="710" y="29"/>
                        <a:pt x="608" y="0"/>
                        <a:pt x="509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900"/>
                </a:p>
              </p:txBody>
            </p:sp>
            <p:sp>
              <p:nvSpPr>
                <p:cNvPr id="332" name="Google Shape;332;p26"/>
                <p:cNvSpPr/>
                <p:nvPr/>
              </p:nvSpPr>
              <p:spPr>
                <a:xfrm>
                  <a:off x="1220365" y="1625948"/>
                  <a:ext cx="28654" cy="38467"/>
                </a:xfrm>
                <a:custGeom>
                  <a:rect b="b" l="l" r="r" t="t"/>
                  <a:pathLst>
                    <a:path extrusionOk="0" h="5778" w="4304">
                      <a:moveTo>
                        <a:pt x="489" y="0"/>
                      </a:moveTo>
                      <a:cubicBezTo>
                        <a:pt x="234" y="0"/>
                        <a:pt x="1" y="207"/>
                        <a:pt x="1" y="514"/>
                      </a:cubicBezTo>
                      <a:lnTo>
                        <a:pt x="1" y="5284"/>
                      </a:lnTo>
                      <a:cubicBezTo>
                        <a:pt x="1" y="5574"/>
                        <a:pt x="229" y="5777"/>
                        <a:pt x="482" y="5777"/>
                      </a:cubicBezTo>
                      <a:cubicBezTo>
                        <a:pt x="577" y="5777"/>
                        <a:pt x="676" y="5748"/>
                        <a:pt x="768" y="5684"/>
                      </a:cubicBezTo>
                      <a:lnTo>
                        <a:pt x="4003" y="3382"/>
                      </a:lnTo>
                      <a:cubicBezTo>
                        <a:pt x="4304" y="3182"/>
                        <a:pt x="4304" y="2782"/>
                        <a:pt x="4037" y="2582"/>
                      </a:cubicBezTo>
                      <a:lnTo>
                        <a:pt x="801" y="113"/>
                      </a:lnTo>
                      <a:cubicBezTo>
                        <a:pt x="704" y="35"/>
                        <a:pt x="595" y="0"/>
                        <a:pt x="489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900"/>
                </a:p>
              </p:txBody>
            </p:sp>
          </p:grpSp>
        </p:grpSp>
        <p:grpSp>
          <p:nvGrpSpPr>
            <p:cNvPr id="333" name="Google Shape;333;p26"/>
            <p:cNvGrpSpPr/>
            <p:nvPr/>
          </p:nvGrpSpPr>
          <p:grpSpPr>
            <a:xfrm>
              <a:off x="1371406" y="1474292"/>
              <a:ext cx="518475" cy="879487"/>
              <a:chOff x="1398231" y="1474292"/>
              <a:chExt cx="518475" cy="879487"/>
            </a:xfrm>
          </p:grpSpPr>
          <p:grpSp>
            <p:nvGrpSpPr>
              <p:cNvPr id="334" name="Google Shape;334;p26"/>
              <p:cNvGrpSpPr/>
              <p:nvPr/>
            </p:nvGrpSpPr>
            <p:grpSpPr>
              <a:xfrm>
                <a:off x="1398231" y="1474292"/>
                <a:ext cx="518475" cy="341643"/>
                <a:chOff x="1398231" y="1474292"/>
                <a:chExt cx="518475" cy="341643"/>
              </a:xfrm>
            </p:grpSpPr>
            <p:sp>
              <p:nvSpPr>
                <p:cNvPr id="335" name="Google Shape;335;p26"/>
                <p:cNvSpPr/>
                <p:nvPr/>
              </p:nvSpPr>
              <p:spPr>
                <a:xfrm>
                  <a:off x="1398231" y="1595601"/>
                  <a:ext cx="102159" cy="99017"/>
                </a:xfrm>
                <a:custGeom>
                  <a:rect b="b" l="l" r="r" t="t"/>
                  <a:pathLst>
                    <a:path extrusionOk="0" h="14873" w="15345">
                      <a:moveTo>
                        <a:pt x="7692" y="1"/>
                      </a:moveTo>
                      <a:cubicBezTo>
                        <a:pt x="7531" y="1"/>
                        <a:pt x="7369" y="6"/>
                        <a:pt x="7206" y="16"/>
                      </a:cubicBezTo>
                      <a:cubicBezTo>
                        <a:pt x="3136" y="283"/>
                        <a:pt x="0" y="3786"/>
                        <a:pt x="267" y="7889"/>
                      </a:cubicBezTo>
                      <a:cubicBezTo>
                        <a:pt x="493" y="11846"/>
                        <a:pt x="3790" y="14873"/>
                        <a:pt x="7706" y="14873"/>
                      </a:cubicBezTo>
                      <a:cubicBezTo>
                        <a:pt x="7850" y="14873"/>
                        <a:pt x="7994" y="14869"/>
                        <a:pt x="8140" y="14860"/>
                      </a:cubicBezTo>
                      <a:cubicBezTo>
                        <a:pt x="12243" y="14594"/>
                        <a:pt x="15345" y="11058"/>
                        <a:pt x="15111" y="6988"/>
                      </a:cubicBezTo>
                      <a:cubicBezTo>
                        <a:pt x="14855" y="3048"/>
                        <a:pt x="11585" y="1"/>
                        <a:pt x="7692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900"/>
                </a:p>
              </p:txBody>
            </p:sp>
            <p:grpSp>
              <p:nvGrpSpPr>
                <p:cNvPr id="336" name="Google Shape;336;p26"/>
                <p:cNvGrpSpPr/>
                <p:nvPr/>
              </p:nvGrpSpPr>
              <p:grpSpPr>
                <a:xfrm>
                  <a:off x="1616453" y="1474292"/>
                  <a:ext cx="300253" cy="341643"/>
                  <a:chOff x="1616453" y="1475379"/>
                  <a:chExt cx="300253" cy="341643"/>
                </a:xfrm>
              </p:grpSpPr>
              <p:sp>
                <p:nvSpPr>
                  <p:cNvPr id="337" name="Google Shape;337;p26"/>
                  <p:cNvSpPr/>
                  <p:nvPr/>
                </p:nvSpPr>
                <p:spPr>
                  <a:xfrm>
                    <a:off x="1631387" y="1645136"/>
                    <a:ext cx="85283" cy="74624"/>
                  </a:xfrm>
                  <a:custGeom>
                    <a:rect b="b" l="l" r="r" t="t"/>
                    <a:pathLst>
                      <a:path extrusionOk="0" fill="none" h="11209" w="12810">
                        <a:moveTo>
                          <a:pt x="1" y="0"/>
                        </a:moveTo>
                        <a:lnTo>
                          <a:pt x="1" y="0"/>
                        </a:lnTo>
                        <a:cubicBezTo>
                          <a:pt x="6372" y="0"/>
                          <a:pt x="10542" y="3803"/>
                          <a:pt x="12810" y="11208"/>
                        </a:cubicBezTo>
                      </a:path>
                    </a:pathLst>
                  </a:custGeom>
                  <a:solidFill>
                    <a:schemeClr val="accent1"/>
                  </a:solidFill>
                  <a:ln cap="rnd" cmpd="sng" w="9525">
                    <a:solidFill>
                      <a:srgbClr val="5F7D95"/>
                    </a:solidFill>
                    <a:prstDash val="solid"/>
                    <a:miter lim="3335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900"/>
                  </a:p>
                </p:txBody>
              </p:sp>
              <p:sp>
                <p:nvSpPr>
                  <p:cNvPr id="338" name="Google Shape;338;p26"/>
                  <p:cNvSpPr/>
                  <p:nvPr/>
                </p:nvSpPr>
                <p:spPr>
                  <a:xfrm>
                    <a:off x="1716447" y="1509882"/>
                    <a:ext cx="82400" cy="61302"/>
                  </a:xfrm>
                  <a:custGeom>
                    <a:rect b="b" l="l" r="r" t="t"/>
                    <a:pathLst>
                      <a:path extrusionOk="0" fill="none" h="9208" w="12377">
                        <a:moveTo>
                          <a:pt x="1" y="9207"/>
                        </a:moveTo>
                        <a:cubicBezTo>
                          <a:pt x="1635" y="3870"/>
                          <a:pt x="6539" y="1"/>
                          <a:pt x="12376" y="1"/>
                        </a:cubicBezTo>
                      </a:path>
                    </a:pathLst>
                  </a:custGeom>
                  <a:solidFill>
                    <a:schemeClr val="accent1"/>
                  </a:solidFill>
                  <a:ln cap="rnd" cmpd="sng" w="9525">
                    <a:solidFill>
                      <a:srgbClr val="5F7D95"/>
                    </a:solidFill>
                    <a:prstDash val="solid"/>
                    <a:miter lim="3335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900"/>
                  </a:p>
                </p:txBody>
              </p:sp>
              <p:sp>
                <p:nvSpPr>
                  <p:cNvPr id="339" name="Google Shape;339;p26"/>
                  <p:cNvSpPr/>
                  <p:nvPr/>
                </p:nvSpPr>
                <p:spPr>
                  <a:xfrm>
                    <a:off x="1716447" y="1719091"/>
                    <a:ext cx="82400" cy="61076"/>
                  </a:xfrm>
                  <a:custGeom>
                    <a:rect b="b" l="l" r="r" t="t"/>
                    <a:pathLst>
                      <a:path extrusionOk="0" fill="none" h="9174" w="12377">
                        <a:moveTo>
                          <a:pt x="1" y="0"/>
                        </a:moveTo>
                        <a:cubicBezTo>
                          <a:pt x="1635" y="5304"/>
                          <a:pt x="6539" y="9173"/>
                          <a:pt x="12376" y="9173"/>
                        </a:cubicBezTo>
                      </a:path>
                    </a:pathLst>
                  </a:custGeom>
                  <a:solidFill>
                    <a:schemeClr val="accent1"/>
                  </a:solidFill>
                  <a:ln cap="rnd" cmpd="sng" w="9525">
                    <a:solidFill>
                      <a:srgbClr val="5F7D95"/>
                    </a:solidFill>
                    <a:prstDash val="solid"/>
                    <a:miter lim="3335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900"/>
                  </a:p>
                </p:txBody>
              </p:sp>
              <p:sp>
                <p:nvSpPr>
                  <p:cNvPr id="340" name="Google Shape;340;p26"/>
                  <p:cNvSpPr/>
                  <p:nvPr/>
                </p:nvSpPr>
                <p:spPr>
                  <a:xfrm>
                    <a:off x="1631387" y="1570955"/>
                    <a:ext cx="85283" cy="74185"/>
                  </a:xfrm>
                  <a:custGeom>
                    <a:rect b="b" l="l" r="r" t="t"/>
                    <a:pathLst>
                      <a:path extrusionOk="0" fill="none" h="11143" w="12810">
                        <a:moveTo>
                          <a:pt x="1" y="11142"/>
                        </a:moveTo>
                        <a:cubicBezTo>
                          <a:pt x="6539" y="11142"/>
                          <a:pt x="10275" y="7106"/>
                          <a:pt x="12810" y="1"/>
                        </a:cubicBezTo>
                      </a:path>
                    </a:pathLst>
                  </a:custGeom>
                  <a:solidFill>
                    <a:schemeClr val="accent1"/>
                  </a:solidFill>
                  <a:ln cap="rnd" cmpd="sng" w="9525">
                    <a:solidFill>
                      <a:srgbClr val="5F7D95"/>
                    </a:solidFill>
                    <a:prstDash val="solid"/>
                    <a:miter lim="3335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900"/>
                  </a:p>
                </p:txBody>
              </p:sp>
              <p:sp>
                <p:nvSpPr>
                  <p:cNvPr id="341" name="Google Shape;341;p26"/>
                  <p:cNvSpPr/>
                  <p:nvPr/>
                </p:nvSpPr>
                <p:spPr>
                  <a:xfrm>
                    <a:off x="1616453" y="1624776"/>
                    <a:ext cx="42868" cy="40717"/>
                  </a:xfrm>
                  <a:custGeom>
                    <a:rect b="b" l="l" r="r" t="t"/>
                    <a:pathLst>
                      <a:path extrusionOk="0" h="6116" w="6439">
                        <a:moveTo>
                          <a:pt x="3199" y="1"/>
                        </a:moveTo>
                        <a:cubicBezTo>
                          <a:pt x="3079" y="1"/>
                          <a:pt x="2958" y="8"/>
                          <a:pt x="2835" y="23"/>
                        </a:cubicBezTo>
                        <a:cubicBezTo>
                          <a:pt x="1168" y="256"/>
                          <a:pt x="0" y="1757"/>
                          <a:pt x="200" y="3425"/>
                        </a:cubicBezTo>
                        <a:cubicBezTo>
                          <a:pt x="386" y="4971"/>
                          <a:pt x="1717" y="6115"/>
                          <a:pt x="3239" y="6115"/>
                        </a:cubicBezTo>
                        <a:cubicBezTo>
                          <a:pt x="3359" y="6115"/>
                          <a:pt x="3481" y="6108"/>
                          <a:pt x="3603" y="6094"/>
                        </a:cubicBezTo>
                        <a:cubicBezTo>
                          <a:pt x="5271" y="5860"/>
                          <a:pt x="6438" y="4359"/>
                          <a:pt x="6238" y="2691"/>
                        </a:cubicBezTo>
                        <a:cubicBezTo>
                          <a:pt x="6052" y="1145"/>
                          <a:pt x="4721" y="1"/>
                          <a:pt x="3199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900"/>
                  </a:p>
                </p:txBody>
              </p:sp>
              <p:sp>
                <p:nvSpPr>
                  <p:cNvPr id="342" name="Google Shape;342;p26"/>
                  <p:cNvSpPr/>
                  <p:nvPr/>
                </p:nvSpPr>
                <p:spPr>
                  <a:xfrm>
                    <a:off x="1784849" y="1760975"/>
                    <a:ext cx="28654" cy="38467"/>
                  </a:xfrm>
                  <a:custGeom>
                    <a:rect b="b" l="l" r="r" t="t"/>
                    <a:pathLst>
                      <a:path extrusionOk="0" h="5778" w="4304">
                        <a:moveTo>
                          <a:pt x="489" y="0"/>
                        </a:moveTo>
                        <a:cubicBezTo>
                          <a:pt x="234" y="0"/>
                          <a:pt x="1" y="207"/>
                          <a:pt x="1" y="514"/>
                        </a:cubicBezTo>
                        <a:lnTo>
                          <a:pt x="1" y="5284"/>
                        </a:lnTo>
                        <a:cubicBezTo>
                          <a:pt x="1" y="5575"/>
                          <a:pt x="229" y="5777"/>
                          <a:pt x="482" y="5777"/>
                        </a:cubicBezTo>
                        <a:cubicBezTo>
                          <a:pt x="577" y="5777"/>
                          <a:pt x="676" y="5748"/>
                          <a:pt x="768" y="5684"/>
                        </a:cubicBezTo>
                        <a:lnTo>
                          <a:pt x="4037" y="3383"/>
                        </a:lnTo>
                        <a:cubicBezTo>
                          <a:pt x="4304" y="3183"/>
                          <a:pt x="4304" y="2782"/>
                          <a:pt x="4037" y="2582"/>
                        </a:cubicBezTo>
                        <a:lnTo>
                          <a:pt x="801" y="114"/>
                        </a:lnTo>
                        <a:cubicBezTo>
                          <a:pt x="704" y="36"/>
                          <a:pt x="595" y="0"/>
                          <a:pt x="489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900"/>
                  </a:p>
                </p:txBody>
              </p:sp>
              <p:sp>
                <p:nvSpPr>
                  <p:cNvPr id="343" name="Google Shape;343;p26"/>
                  <p:cNvSpPr/>
                  <p:nvPr/>
                </p:nvSpPr>
                <p:spPr>
                  <a:xfrm>
                    <a:off x="1784849" y="1490834"/>
                    <a:ext cx="28654" cy="38327"/>
                  </a:xfrm>
                  <a:custGeom>
                    <a:rect b="b" l="l" r="r" t="t"/>
                    <a:pathLst>
                      <a:path extrusionOk="0" h="5757" w="4304">
                        <a:moveTo>
                          <a:pt x="509" y="0"/>
                        </a:moveTo>
                        <a:cubicBezTo>
                          <a:pt x="247" y="0"/>
                          <a:pt x="1" y="203"/>
                          <a:pt x="1" y="493"/>
                        </a:cubicBezTo>
                        <a:lnTo>
                          <a:pt x="1" y="5263"/>
                        </a:lnTo>
                        <a:cubicBezTo>
                          <a:pt x="1" y="5554"/>
                          <a:pt x="229" y="5757"/>
                          <a:pt x="482" y="5757"/>
                        </a:cubicBezTo>
                        <a:cubicBezTo>
                          <a:pt x="577" y="5757"/>
                          <a:pt x="676" y="5728"/>
                          <a:pt x="768" y="5664"/>
                        </a:cubicBezTo>
                        <a:lnTo>
                          <a:pt x="4037" y="3395"/>
                        </a:lnTo>
                        <a:cubicBezTo>
                          <a:pt x="4304" y="3195"/>
                          <a:pt x="4304" y="2795"/>
                          <a:pt x="4037" y="2561"/>
                        </a:cubicBezTo>
                        <a:lnTo>
                          <a:pt x="801" y="93"/>
                        </a:lnTo>
                        <a:cubicBezTo>
                          <a:pt x="710" y="29"/>
                          <a:pt x="608" y="0"/>
                          <a:pt x="509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900"/>
                  </a:p>
                </p:txBody>
              </p:sp>
              <p:grpSp>
                <p:nvGrpSpPr>
                  <p:cNvPr id="344" name="Google Shape;344;p26"/>
                  <p:cNvGrpSpPr/>
                  <p:nvPr/>
                </p:nvGrpSpPr>
                <p:grpSpPr>
                  <a:xfrm>
                    <a:off x="1839639" y="1475379"/>
                    <a:ext cx="77067" cy="341643"/>
                    <a:chOff x="1839639" y="1475379"/>
                    <a:chExt cx="77067" cy="341643"/>
                  </a:xfrm>
                </p:grpSpPr>
                <p:sp>
                  <p:nvSpPr>
                    <p:cNvPr id="345" name="Google Shape;345;p26"/>
                    <p:cNvSpPr/>
                    <p:nvPr/>
                  </p:nvSpPr>
                  <p:spPr>
                    <a:xfrm>
                      <a:off x="1839639" y="1745481"/>
                      <a:ext cx="77067" cy="71541"/>
                    </a:xfrm>
                    <a:custGeom>
                      <a:rect b="b" l="l" r="r" t="t"/>
                      <a:pathLst>
                        <a:path extrusionOk="0" h="10746" w="11576">
                          <a:moveTo>
                            <a:pt x="5775" y="1"/>
                          </a:moveTo>
                          <a:cubicBezTo>
                            <a:pt x="3179" y="1"/>
                            <a:pt x="889" y="1860"/>
                            <a:pt x="468" y="4506"/>
                          </a:cubicBezTo>
                          <a:cubicBezTo>
                            <a:pt x="1" y="7441"/>
                            <a:pt x="2002" y="10210"/>
                            <a:pt x="4904" y="10677"/>
                          </a:cubicBezTo>
                          <a:cubicBezTo>
                            <a:pt x="5194" y="10723"/>
                            <a:pt x="5483" y="10745"/>
                            <a:pt x="5768" y="10745"/>
                          </a:cubicBezTo>
                          <a:cubicBezTo>
                            <a:pt x="8364" y="10745"/>
                            <a:pt x="10655" y="8886"/>
                            <a:pt x="11075" y="6240"/>
                          </a:cubicBezTo>
                          <a:cubicBezTo>
                            <a:pt x="11576" y="3305"/>
                            <a:pt x="9574" y="536"/>
                            <a:pt x="6639" y="69"/>
                          </a:cubicBezTo>
                          <a:cubicBezTo>
                            <a:pt x="6349" y="23"/>
                            <a:pt x="6060" y="1"/>
                            <a:pt x="5775" y="1"/>
                          </a:cubicBezTo>
                          <a:close/>
                        </a:path>
                      </a:pathLst>
                    </a:custGeom>
                    <a:solidFill>
                      <a:schemeClr val="accent1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900"/>
                    </a:p>
                  </p:txBody>
                </p:sp>
                <p:sp>
                  <p:nvSpPr>
                    <p:cNvPr id="346" name="Google Shape;346;p26"/>
                    <p:cNvSpPr/>
                    <p:nvPr/>
                  </p:nvSpPr>
                  <p:spPr>
                    <a:xfrm>
                      <a:off x="1839639" y="1475379"/>
                      <a:ext cx="77067" cy="71595"/>
                    </a:xfrm>
                    <a:custGeom>
                      <a:rect b="b" l="l" r="r" t="t"/>
                      <a:pathLst>
                        <a:path extrusionOk="0" h="10754" w="11576">
                          <a:moveTo>
                            <a:pt x="5736" y="0"/>
                          </a:moveTo>
                          <a:cubicBezTo>
                            <a:pt x="3156" y="0"/>
                            <a:pt x="887" y="1881"/>
                            <a:pt x="468" y="4513"/>
                          </a:cubicBezTo>
                          <a:cubicBezTo>
                            <a:pt x="1" y="7449"/>
                            <a:pt x="2002" y="10218"/>
                            <a:pt x="4904" y="10685"/>
                          </a:cubicBezTo>
                          <a:cubicBezTo>
                            <a:pt x="5194" y="10731"/>
                            <a:pt x="5483" y="10753"/>
                            <a:pt x="5768" y="10753"/>
                          </a:cubicBezTo>
                          <a:cubicBezTo>
                            <a:pt x="8364" y="10753"/>
                            <a:pt x="10655" y="8893"/>
                            <a:pt x="11075" y="6248"/>
                          </a:cubicBezTo>
                          <a:cubicBezTo>
                            <a:pt x="11576" y="3313"/>
                            <a:pt x="9574" y="544"/>
                            <a:pt x="6639" y="77"/>
                          </a:cubicBezTo>
                          <a:cubicBezTo>
                            <a:pt x="6335" y="25"/>
                            <a:pt x="6034" y="0"/>
                            <a:pt x="5736" y="0"/>
                          </a:cubicBezTo>
                          <a:close/>
                        </a:path>
                      </a:pathLst>
                    </a:custGeom>
                    <a:solidFill>
                      <a:schemeClr val="accent1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900"/>
                    </a:p>
                  </p:txBody>
                </p:sp>
              </p:grpSp>
            </p:grpSp>
          </p:grpSp>
          <p:grpSp>
            <p:nvGrpSpPr>
              <p:cNvPr id="347" name="Google Shape;347;p26"/>
              <p:cNvGrpSpPr/>
              <p:nvPr/>
            </p:nvGrpSpPr>
            <p:grpSpPr>
              <a:xfrm>
                <a:off x="1398451" y="2012951"/>
                <a:ext cx="518255" cy="340828"/>
                <a:chOff x="1398451" y="2012951"/>
                <a:chExt cx="518255" cy="340828"/>
              </a:xfrm>
            </p:grpSpPr>
            <p:sp>
              <p:nvSpPr>
                <p:cNvPr id="348" name="Google Shape;348;p26"/>
                <p:cNvSpPr/>
                <p:nvPr/>
              </p:nvSpPr>
              <p:spPr>
                <a:xfrm>
                  <a:off x="1398451" y="2133928"/>
                  <a:ext cx="102166" cy="99017"/>
                </a:xfrm>
                <a:custGeom>
                  <a:rect b="b" l="l" r="r" t="t"/>
                  <a:pathLst>
                    <a:path extrusionOk="0" h="14873" w="15346">
                      <a:moveTo>
                        <a:pt x="7697" y="0"/>
                      </a:moveTo>
                      <a:cubicBezTo>
                        <a:pt x="7535" y="0"/>
                        <a:pt x="7371" y="5"/>
                        <a:pt x="7206" y="16"/>
                      </a:cubicBezTo>
                      <a:cubicBezTo>
                        <a:pt x="3103" y="250"/>
                        <a:pt x="1" y="3785"/>
                        <a:pt x="268" y="7888"/>
                      </a:cubicBezTo>
                      <a:cubicBezTo>
                        <a:pt x="493" y="11846"/>
                        <a:pt x="3790" y="14872"/>
                        <a:pt x="7706" y="14872"/>
                      </a:cubicBezTo>
                      <a:cubicBezTo>
                        <a:pt x="7850" y="14872"/>
                        <a:pt x="7994" y="14868"/>
                        <a:pt x="8140" y="14860"/>
                      </a:cubicBezTo>
                      <a:cubicBezTo>
                        <a:pt x="12243" y="14593"/>
                        <a:pt x="15345" y="11057"/>
                        <a:pt x="15112" y="6954"/>
                      </a:cubicBezTo>
                      <a:cubicBezTo>
                        <a:pt x="14855" y="3016"/>
                        <a:pt x="11588" y="0"/>
                        <a:pt x="7697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900"/>
                </a:p>
              </p:txBody>
            </p:sp>
            <p:grpSp>
              <p:nvGrpSpPr>
                <p:cNvPr id="349" name="Google Shape;349;p26"/>
                <p:cNvGrpSpPr/>
                <p:nvPr/>
              </p:nvGrpSpPr>
              <p:grpSpPr>
                <a:xfrm>
                  <a:off x="1616453" y="2012951"/>
                  <a:ext cx="300253" cy="340828"/>
                  <a:chOff x="1616453" y="2013538"/>
                  <a:chExt cx="300253" cy="340828"/>
                </a:xfrm>
              </p:grpSpPr>
              <p:sp>
                <p:nvSpPr>
                  <p:cNvPr id="350" name="Google Shape;350;p26"/>
                  <p:cNvSpPr/>
                  <p:nvPr/>
                </p:nvSpPr>
                <p:spPr>
                  <a:xfrm>
                    <a:off x="1631387" y="2183474"/>
                    <a:ext cx="85283" cy="74624"/>
                  </a:xfrm>
                  <a:custGeom>
                    <a:rect b="b" l="l" r="r" t="t"/>
                    <a:pathLst>
                      <a:path extrusionOk="0" fill="none" h="11209" w="12810">
                        <a:moveTo>
                          <a:pt x="1" y="0"/>
                        </a:moveTo>
                        <a:lnTo>
                          <a:pt x="1" y="0"/>
                        </a:lnTo>
                        <a:cubicBezTo>
                          <a:pt x="6372" y="0"/>
                          <a:pt x="10542" y="3803"/>
                          <a:pt x="12810" y="11208"/>
                        </a:cubicBezTo>
                      </a:path>
                    </a:pathLst>
                  </a:custGeom>
                  <a:solidFill>
                    <a:schemeClr val="accent1"/>
                  </a:solidFill>
                  <a:ln cap="rnd" cmpd="sng" w="9525">
                    <a:solidFill>
                      <a:srgbClr val="5F7D95"/>
                    </a:solidFill>
                    <a:prstDash val="solid"/>
                    <a:miter lim="3335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900"/>
                  </a:p>
                </p:txBody>
              </p:sp>
              <p:sp>
                <p:nvSpPr>
                  <p:cNvPr id="351" name="Google Shape;351;p26"/>
                  <p:cNvSpPr/>
                  <p:nvPr/>
                </p:nvSpPr>
                <p:spPr>
                  <a:xfrm>
                    <a:off x="1716447" y="2048220"/>
                    <a:ext cx="82400" cy="61076"/>
                  </a:xfrm>
                  <a:custGeom>
                    <a:rect b="b" l="l" r="r" t="t"/>
                    <a:pathLst>
                      <a:path extrusionOk="0" fill="none" h="9174" w="12377">
                        <a:moveTo>
                          <a:pt x="1" y="9174"/>
                        </a:moveTo>
                        <a:cubicBezTo>
                          <a:pt x="1635" y="3870"/>
                          <a:pt x="6539" y="0"/>
                          <a:pt x="12376" y="0"/>
                        </a:cubicBezTo>
                      </a:path>
                    </a:pathLst>
                  </a:custGeom>
                  <a:solidFill>
                    <a:schemeClr val="accent1"/>
                  </a:solidFill>
                  <a:ln cap="rnd" cmpd="sng" w="9525">
                    <a:solidFill>
                      <a:srgbClr val="5F7D95"/>
                    </a:solidFill>
                    <a:prstDash val="solid"/>
                    <a:miter lim="3335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900"/>
                  </a:p>
                </p:txBody>
              </p:sp>
              <p:sp>
                <p:nvSpPr>
                  <p:cNvPr id="352" name="Google Shape;352;p26"/>
                  <p:cNvSpPr/>
                  <p:nvPr/>
                </p:nvSpPr>
                <p:spPr>
                  <a:xfrm>
                    <a:off x="1716447" y="2257422"/>
                    <a:ext cx="82400" cy="61083"/>
                  </a:xfrm>
                  <a:custGeom>
                    <a:rect b="b" l="l" r="r" t="t"/>
                    <a:pathLst>
                      <a:path extrusionOk="0" fill="none" h="9175" w="12377">
                        <a:moveTo>
                          <a:pt x="1" y="1"/>
                        </a:moveTo>
                        <a:cubicBezTo>
                          <a:pt x="1635" y="5305"/>
                          <a:pt x="6539" y="9174"/>
                          <a:pt x="12376" y="9174"/>
                        </a:cubicBezTo>
                      </a:path>
                    </a:pathLst>
                  </a:custGeom>
                  <a:solidFill>
                    <a:schemeClr val="accent1"/>
                  </a:solidFill>
                  <a:ln cap="rnd" cmpd="sng" w="9525">
                    <a:solidFill>
                      <a:srgbClr val="5F7D95"/>
                    </a:solidFill>
                    <a:prstDash val="solid"/>
                    <a:miter lim="3335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900"/>
                  </a:p>
                </p:txBody>
              </p:sp>
              <p:sp>
                <p:nvSpPr>
                  <p:cNvPr id="353" name="Google Shape;353;p26"/>
                  <p:cNvSpPr/>
                  <p:nvPr/>
                </p:nvSpPr>
                <p:spPr>
                  <a:xfrm>
                    <a:off x="1631387" y="2109073"/>
                    <a:ext cx="85283" cy="74398"/>
                  </a:xfrm>
                  <a:custGeom>
                    <a:rect b="b" l="l" r="r" t="t"/>
                    <a:pathLst>
                      <a:path extrusionOk="0" fill="none" h="11175" w="12810">
                        <a:moveTo>
                          <a:pt x="1" y="11175"/>
                        </a:moveTo>
                        <a:cubicBezTo>
                          <a:pt x="6539" y="11175"/>
                          <a:pt x="10275" y="7105"/>
                          <a:pt x="12810" y="0"/>
                        </a:cubicBezTo>
                      </a:path>
                    </a:pathLst>
                  </a:custGeom>
                  <a:solidFill>
                    <a:schemeClr val="accent1"/>
                  </a:solidFill>
                  <a:ln cap="rnd" cmpd="sng" w="9525">
                    <a:solidFill>
                      <a:srgbClr val="5F7D95"/>
                    </a:solidFill>
                    <a:prstDash val="solid"/>
                    <a:miter lim="3335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900"/>
                  </a:p>
                </p:txBody>
              </p:sp>
              <p:sp>
                <p:nvSpPr>
                  <p:cNvPr id="354" name="Google Shape;354;p26"/>
                  <p:cNvSpPr/>
                  <p:nvPr/>
                </p:nvSpPr>
                <p:spPr>
                  <a:xfrm>
                    <a:off x="1616453" y="2163114"/>
                    <a:ext cx="42868" cy="40491"/>
                  </a:xfrm>
                  <a:custGeom>
                    <a:rect b="b" l="l" r="r" t="t"/>
                    <a:pathLst>
                      <a:path extrusionOk="0" h="6082" w="6439">
                        <a:moveTo>
                          <a:pt x="3241" y="0"/>
                        </a:moveTo>
                        <a:cubicBezTo>
                          <a:pt x="3118" y="0"/>
                          <a:pt x="2994" y="8"/>
                          <a:pt x="2869" y="23"/>
                        </a:cubicBezTo>
                        <a:cubicBezTo>
                          <a:pt x="1168" y="223"/>
                          <a:pt x="0" y="1724"/>
                          <a:pt x="200" y="3392"/>
                        </a:cubicBezTo>
                        <a:cubicBezTo>
                          <a:pt x="386" y="4937"/>
                          <a:pt x="1717" y="6082"/>
                          <a:pt x="3239" y="6082"/>
                        </a:cubicBezTo>
                        <a:cubicBezTo>
                          <a:pt x="3359" y="6082"/>
                          <a:pt x="3481" y="6075"/>
                          <a:pt x="3603" y="6060"/>
                        </a:cubicBezTo>
                        <a:cubicBezTo>
                          <a:pt x="5271" y="5860"/>
                          <a:pt x="6438" y="4326"/>
                          <a:pt x="6238" y="2658"/>
                        </a:cubicBezTo>
                        <a:cubicBezTo>
                          <a:pt x="6053" y="1115"/>
                          <a:pt x="4754" y="0"/>
                          <a:pt x="3241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900"/>
                  </a:p>
                </p:txBody>
              </p:sp>
              <p:sp>
                <p:nvSpPr>
                  <p:cNvPr id="355" name="Google Shape;355;p26"/>
                  <p:cNvSpPr/>
                  <p:nvPr/>
                </p:nvSpPr>
                <p:spPr>
                  <a:xfrm>
                    <a:off x="1784849" y="2299227"/>
                    <a:ext cx="28654" cy="38514"/>
                  </a:xfrm>
                  <a:custGeom>
                    <a:rect b="b" l="l" r="r" t="t"/>
                    <a:pathLst>
                      <a:path extrusionOk="0" h="5785" w="4304">
                        <a:moveTo>
                          <a:pt x="509" y="0"/>
                        </a:moveTo>
                        <a:cubicBezTo>
                          <a:pt x="247" y="0"/>
                          <a:pt x="1" y="203"/>
                          <a:pt x="1" y="493"/>
                        </a:cubicBezTo>
                        <a:lnTo>
                          <a:pt x="1" y="5264"/>
                        </a:lnTo>
                        <a:cubicBezTo>
                          <a:pt x="1" y="5561"/>
                          <a:pt x="240" y="5784"/>
                          <a:pt x="499" y="5784"/>
                        </a:cubicBezTo>
                        <a:cubicBezTo>
                          <a:pt x="589" y="5784"/>
                          <a:pt x="682" y="5757"/>
                          <a:pt x="768" y="5697"/>
                        </a:cubicBezTo>
                        <a:lnTo>
                          <a:pt x="4037" y="3396"/>
                        </a:lnTo>
                        <a:cubicBezTo>
                          <a:pt x="4304" y="3195"/>
                          <a:pt x="4304" y="2795"/>
                          <a:pt x="4037" y="2595"/>
                        </a:cubicBezTo>
                        <a:lnTo>
                          <a:pt x="801" y="93"/>
                        </a:lnTo>
                        <a:cubicBezTo>
                          <a:pt x="710" y="29"/>
                          <a:pt x="608" y="0"/>
                          <a:pt x="509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900"/>
                  </a:p>
                </p:txBody>
              </p:sp>
              <p:sp>
                <p:nvSpPr>
                  <p:cNvPr id="356" name="Google Shape;356;p26"/>
                  <p:cNvSpPr/>
                  <p:nvPr/>
                </p:nvSpPr>
                <p:spPr>
                  <a:xfrm>
                    <a:off x="1784849" y="2028946"/>
                    <a:ext cx="28654" cy="38547"/>
                  </a:xfrm>
                  <a:custGeom>
                    <a:rect b="b" l="l" r="r" t="t"/>
                    <a:pathLst>
                      <a:path extrusionOk="0" h="5790" w="4304">
                        <a:moveTo>
                          <a:pt x="509" y="1"/>
                        </a:moveTo>
                        <a:cubicBezTo>
                          <a:pt x="247" y="1"/>
                          <a:pt x="1" y="203"/>
                          <a:pt x="1" y="494"/>
                        </a:cubicBezTo>
                        <a:lnTo>
                          <a:pt x="1" y="5264"/>
                        </a:lnTo>
                        <a:cubicBezTo>
                          <a:pt x="1" y="5580"/>
                          <a:pt x="231" y="5790"/>
                          <a:pt x="485" y="5790"/>
                        </a:cubicBezTo>
                        <a:cubicBezTo>
                          <a:pt x="580" y="5790"/>
                          <a:pt x="677" y="5761"/>
                          <a:pt x="768" y="5697"/>
                        </a:cubicBezTo>
                        <a:lnTo>
                          <a:pt x="4037" y="3396"/>
                        </a:lnTo>
                        <a:cubicBezTo>
                          <a:pt x="4304" y="3196"/>
                          <a:pt x="4304" y="2795"/>
                          <a:pt x="4037" y="2595"/>
                        </a:cubicBezTo>
                        <a:lnTo>
                          <a:pt x="801" y="93"/>
                        </a:lnTo>
                        <a:cubicBezTo>
                          <a:pt x="710" y="29"/>
                          <a:pt x="608" y="1"/>
                          <a:pt x="509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900"/>
                  </a:p>
                </p:txBody>
              </p:sp>
              <p:grpSp>
                <p:nvGrpSpPr>
                  <p:cNvPr id="357" name="Google Shape;357;p26"/>
                  <p:cNvGrpSpPr/>
                  <p:nvPr/>
                </p:nvGrpSpPr>
                <p:grpSpPr>
                  <a:xfrm>
                    <a:off x="1839639" y="2013538"/>
                    <a:ext cx="77067" cy="340828"/>
                    <a:chOff x="1839639" y="2013538"/>
                    <a:chExt cx="77067" cy="340828"/>
                  </a:xfrm>
                </p:grpSpPr>
                <p:sp>
                  <p:nvSpPr>
                    <p:cNvPr id="358" name="Google Shape;358;p26"/>
                    <p:cNvSpPr/>
                    <p:nvPr/>
                  </p:nvSpPr>
                  <p:spPr>
                    <a:xfrm>
                      <a:off x="1839639" y="2282618"/>
                      <a:ext cx="77067" cy="71748"/>
                    </a:xfrm>
                    <a:custGeom>
                      <a:rect b="b" l="l" r="r" t="t"/>
                      <a:pathLst>
                        <a:path extrusionOk="0" h="10777" w="11576">
                          <a:moveTo>
                            <a:pt x="5787" y="0"/>
                          </a:moveTo>
                          <a:cubicBezTo>
                            <a:pt x="3185" y="0"/>
                            <a:pt x="889" y="1889"/>
                            <a:pt x="468" y="4538"/>
                          </a:cubicBezTo>
                          <a:cubicBezTo>
                            <a:pt x="1" y="7473"/>
                            <a:pt x="2002" y="10208"/>
                            <a:pt x="4938" y="10709"/>
                          </a:cubicBezTo>
                          <a:cubicBezTo>
                            <a:pt x="5221" y="10754"/>
                            <a:pt x="5503" y="10776"/>
                            <a:pt x="5781" y="10776"/>
                          </a:cubicBezTo>
                          <a:cubicBezTo>
                            <a:pt x="8358" y="10776"/>
                            <a:pt x="10654" y="8888"/>
                            <a:pt x="11075" y="6239"/>
                          </a:cubicBezTo>
                          <a:cubicBezTo>
                            <a:pt x="11576" y="3303"/>
                            <a:pt x="9574" y="535"/>
                            <a:pt x="6639" y="68"/>
                          </a:cubicBezTo>
                          <a:cubicBezTo>
                            <a:pt x="6352" y="22"/>
                            <a:pt x="6068" y="0"/>
                            <a:pt x="5787" y="0"/>
                          </a:cubicBezTo>
                          <a:close/>
                        </a:path>
                      </a:pathLst>
                    </a:custGeom>
                    <a:solidFill>
                      <a:schemeClr val="accent1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900"/>
                    </a:p>
                  </p:txBody>
                </p:sp>
                <p:sp>
                  <p:nvSpPr>
                    <p:cNvPr id="359" name="Google Shape;359;p26"/>
                    <p:cNvSpPr/>
                    <p:nvPr/>
                  </p:nvSpPr>
                  <p:spPr>
                    <a:xfrm>
                      <a:off x="1839639" y="2013538"/>
                      <a:ext cx="77067" cy="71588"/>
                    </a:xfrm>
                    <a:custGeom>
                      <a:rect b="b" l="l" r="r" t="t"/>
                      <a:pathLst>
                        <a:path extrusionOk="0" h="10753" w="11576">
                          <a:moveTo>
                            <a:pt x="5786" y="1"/>
                          </a:moveTo>
                          <a:cubicBezTo>
                            <a:pt x="3185" y="1"/>
                            <a:pt x="889" y="1886"/>
                            <a:pt x="468" y="4505"/>
                          </a:cubicBezTo>
                          <a:cubicBezTo>
                            <a:pt x="1" y="7440"/>
                            <a:pt x="2002" y="10209"/>
                            <a:pt x="4904" y="10676"/>
                          </a:cubicBezTo>
                          <a:cubicBezTo>
                            <a:pt x="5208" y="10728"/>
                            <a:pt x="5509" y="10753"/>
                            <a:pt x="5807" y="10753"/>
                          </a:cubicBezTo>
                          <a:cubicBezTo>
                            <a:pt x="8387" y="10753"/>
                            <a:pt x="10657" y="8872"/>
                            <a:pt x="11075" y="6240"/>
                          </a:cubicBezTo>
                          <a:cubicBezTo>
                            <a:pt x="11576" y="3304"/>
                            <a:pt x="9574" y="535"/>
                            <a:pt x="6639" y="68"/>
                          </a:cubicBezTo>
                          <a:cubicBezTo>
                            <a:pt x="6352" y="23"/>
                            <a:pt x="6067" y="1"/>
                            <a:pt x="5786" y="1"/>
                          </a:cubicBezTo>
                          <a:close/>
                        </a:path>
                      </a:pathLst>
                    </a:custGeom>
                    <a:solidFill>
                      <a:schemeClr val="accent1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900"/>
                    </a:p>
                  </p:txBody>
                </p:sp>
              </p:grpSp>
            </p:grpSp>
          </p:grpSp>
        </p:grpSp>
      </p:grpSp>
      <p:sp>
        <p:nvSpPr>
          <p:cNvPr id="360" name="Google Shape;360;p26"/>
          <p:cNvSpPr/>
          <p:nvPr/>
        </p:nvSpPr>
        <p:spPr>
          <a:xfrm rot="-5400000">
            <a:off x="5587914" y="2251840"/>
            <a:ext cx="1675128" cy="313674"/>
          </a:xfrm>
          <a:custGeom>
            <a:rect b="b" l="l" r="r" t="t"/>
            <a:pathLst>
              <a:path extrusionOk="0" h="7980" w="42616">
                <a:moveTo>
                  <a:pt x="4324" y="1"/>
                </a:moveTo>
                <a:cubicBezTo>
                  <a:pt x="3159" y="1"/>
                  <a:pt x="1997" y="512"/>
                  <a:pt x="1246" y="1424"/>
                </a:cubicBezTo>
                <a:cubicBezTo>
                  <a:pt x="180" y="2720"/>
                  <a:pt x="1" y="4577"/>
                  <a:pt x="867" y="6031"/>
                </a:cubicBezTo>
                <a:cubicBezTo>
                  <a:pt x="1600" y="7262"/>
                  <a:pt x="2935" y="7980"/>
                  <a:pt x="4331" y="7980"/>
                </a:cubicBezTo>
                <a:cubicBezTo>
                  <a:pt x="4576" y="7980"/>
                  <a:pt x="4822" y="7958"/>
                  <a:pt x="5067" y="7913"/>
                </a:cubicBezTo>
                <a:cubicBezTo>
                  <a:pt x="6219" y="7700"/>
                  <a:pt x="7170" y="6971"/>
                  <a:pt x="7733" y="6006"/>
                </a:cubicBezTo>
                <a:cubicBezTo>
                  <a:pt x="8105" y="5370"/>
                  <a:pt x="8773" y="4970"/>
                  <a:pt x="9508" y="4970"/>
                </a:cubicBezTo>
                <a:lnTo>
                  <a:pt x="10488" y="4970"/>
                </a:lnTo>
                <a:cubicBezTo>
                  <a:pt x="11237" y="4970"/>
                  <a:pt x="11919" y="5376"/>
                  <a:pt x="12300" y="6020"/>
                </a:cubicBezTo>
                <a:lnTo>
                  <a:pt x="12307" y="6031"/>
                </a:lnTo>
                <a:cubicBezTo>
                  <a:pt x="13039" y="7262"/>
                  <a:pt x="14375" y="7980"/>
                  <a:pt x="15771" y="7980"/>
                </a:cubicBezTo>
                <a:cubicBezTo>
                  <a:pt x="16016" y="7980"/>
                  <a:pt x="16262" y="7958"/>
                  <a:pt x="16507" y="7913"/>
                </a:cubicBezTo>
                <a:cubicBezTo>
                  <a:pt x="17658" y="7700"/>
                  <a:pt x="18610" y="6971"/>
                  <a:pt x="19173" y="6006"/>
                </a:cubicBezTo>
                <a:cubicBezTo>
                  <a:pt x="19545" y="5370"/>
                  <a:pt x="20213" y="4970"/>
                  <a:pt x="20946" y="4970"/>
                </a:cubicBezTo>
                <a:lnTo>
                  <a:pt x="21928" y="4970"/>
                </a:lnTo>
                <a:cubicBezTo>
                  <a:pt x="22677" y="4970"/>
                  <a:pt x="23359" y="5376"/>
                  <a:pt x="23740" y="6020"/>
                </a:cubicBezTo>
                <a:lnTo>
                  <a:pt x="23747" y="6031"/>
                </a:lnTo>
                <a:cubicBezTo>
                  <a:pt x="24479" y="7262"/>
                  <a:pt x="25815" y="7980"/>
                  <a:pt x="27210" y="7980"/>
                </a:cubicBezTo>
                <a:cubicBezTo>
                  <a:pt x="27454" y="7980"/>
                  <a:pt x="27700" y="7958"/>
                  <a:pt x="27945" y="7913"/>
                </a:cubicBezTo>
                <a:cubicBezTo>
                  <a:pt x="29098" y="7700"/>
                  <a:pt x="30048" y="6971"/>
                  <a:pt x="30613" y="6006"/>
                </a:cubicBezTo>
                <a:cubicBezTo>
                  <a:pt x="30985" y="5370"/>
                  <a:pt x="31652" y="4970"/>
                  <a:pt x="32388" y="4970"/>
                </a:cubicBezTo>
                <a:lnTo>
                  <a:pt x="33368" y="4970"/>
                </a:lnTo>
                <a:cubicBezTo>
                  <a:pt x="34117" y="4970"/>
                  <a:pt x="34799" y="5376"/>
                  <a:pt x="35180" y="6020"/>
                </a:cubicBezTo>
                <a:lnTo>
                  <a:pt x="35187" y="6031"/>
                </a:lnTo>
                <a:cubicBezTo>
                  <a:pt x="35920" y="7262"/>
                  <a:pt x="37255" y="7980"/>
                  <a:pt x="38651" y="7980"/>
                </a:cubicBezTo>
                <a:cubicBezTo>
                  <a:pt x="38896" y="7980"/>
                  <a:pt x="39142" y="7958"/>
                  <a:pt x="39387" y="7913"/>
                </a:cubicBezTo>
                <a:cubicBezTo>
                  <a:pt x="41256" y="7567"/>
                  <a:pt x="42594" y="5866"/>
                  <a:pt x="42615" y="3993"/>
                </a:cubicBezTo>
                <a:cubicBezTo>
                  <a:pt x="42599" y="2323"/>
                  <a:pt x="41557" y="833"/>
                  <a:pt x="39994" y="246"/>
                </a:cubicBezTo>
                <a:cubicBezTo>
                  <a:pt x="39559" y="81"/>
                  <a:pt x="39100" y="2"/>
                  <a:pt x="38642" y="2"/>
                </a:cubicBezTo>
                <a:cubicBezTo>
                  <a:pt x="37477" y="2"/>
                  <a:pt x="36315" y="513"/>
                  <a:pt x="35565" y="1426"/>
                </a:cubicBezTo>
                <a:cubicBezTo>
                  <a:pt x="35428" y="1592"/>
                  <a:pt x="35304" y="1770"/>
                  <a:pt x="35195" y="1957"/>
                </a:cubicBezTo>
                <a:cubicBezTo>
                  <a:pt x="34817" y="2606"/>
                  <a:pt x="34133" y="3018"/>
                  <a:pt x="33382" y="3018"/>
                </a:cubicBezTo>
                <a:lnTo>
                  <a:pt x="32420" y="3018"/>
                </a:lnTo>
                <a:cubicBezTo>
                  <a:pt x="31683" y="3018"/>
                  <a:pt x="30996" y="2632"/>
                  <a:pt x="30624" y="1994"/>
                </a:cubicBezTo>
                <a:cubicBezTo>
                  <a:pt x="30157" y="1190"/>
                  <a:pt x="29425" y="572"/>
                  <a:pt x="28556" y="244"/>
                </a:cubicBezTo>
                <a:cubicBezTo>
                  <a:pt x="28121" y="80"/>
                  <a:pt x="27663" y="1"/>
                  <a:pt x="27205" y="1"/>
                </a:cubicBezTo>
                <a:cubicBezTo>
                  <a:pt x="26039" y="1"/>
                  <a:pt x="24877" y="513"/>
                  <a:pt x="24125" y="1426"/>
                </a:cubicBezTo>
                <a:cubicBezTo>
                  <a:pt x="23989" y="1592"/>
                  <a:pt x="23865" y="1770"/>
                  <a:pt x="23755" y="1957"/>
                </a:cubicBezTo>
                <a:cubicBezTo>
                  <a:pt x="23377" y="2606"/>
                  <a:pt x="22695" y="3018"/>
                  <a:pt x="21944" y="3018"/>
                </a:cubicBezTo>
                <a:lnTo>
                  <a:pt x="20981" y="3018"/>
                </a:lnTo>
                <a:cubicBezTo>
                  <a:pt x="20243" y="3018"/>
                  <a:pt x="19556" y="2632"/>
                  <a:pt x="19185" y="1994"/>
                </a:cubicBezTo>
                <a:cubicBezTo>
                  <a:pt x="18717" y="1190"/>
                  <a:pt x="17987" y="572"/>
                  <a:pt x="17116" y="244"/>
                </a:cubicBezTo>
                <a:cubicBezTo>
                  <a:pt x="16681" y="80"/>
                  <a:pt x="16223" y="1"/>
                  <a:pt x="15766" y="1"/>
                </a:cubicBezTo>
                <a:cubicBezTo>
                  <a:pt x="14600" y="1"/>
                  <a:pt x="13437" y="513"/>
                  <a:pt x="12686" y="1426"/>
                </a:cubicBezTo>
                <a:cubicBezTo>
                  <a:pt x="12549" y="1592"/>
                  <a:pt x="12425" y="1770"/>
                  <a:pt x="12316" y="1957"/>
                </a:cubicBezTo>
                <a:cubicBezTo>
                  <a:pt x="11937" y="2606"/>
                  <a:pt x="11255" y="3016"/>
                  <a:pt x="10504" y="3016"/>
                </a:cubicBezTo>
                <a:lnTo>
                  <a:pt x="9541" y="3016"/>
                </a:lnTo>
                <a:cubicBezTo>
                  <a:pt x="8805" y="3016"/>
                  <a:pt x="8116" y="2632"/>
                  <a:pt x="7745" y="1994"/>
                </a:cubicBezTo>
                <a:cubicBezTo>
                  <a:pt x="7277" y="1190"/>
                  <a:pt x="6547" y="572"/>
                  <a:pt x="5676" y="244"/>
                </a:cubicBezTo>
                <a:cubicBezTo>
                  <a:pt x="5241" y="80"/>
                  <a:pt x="4782" y="1"/>
                  <a:pt x="4324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1" name="Google Shape;361;p26"/>
          <p:cNvSpPr/>
          <p:nvPr/>
        </p:nvSpPr>
        <p:spPr>
          <a:xfrm rot="-5400000">
            <a:off x="6286034" y="2937579"/>
            <a:ext cx="279044" cy="279083"/>
          </a:xfrm>
          <a:custGeom>
            <a:rect b="b" l="l" r="r" t="t"/>
            <a:pathLst>
              <a:path extrusionOk="0" h="7100" w="7099">
                <a:moveTo>
                  <a:pt x="3550" y="1"/>
                </a:moveTo>
                <a:cubicBezTo>
                  <a:pt x="1589" y="1"/>
                  <a:pt x="0" y="1589"/>
                  <a:pt x="0" y="3551"/>
                </a:cubicBezTo>
                <a:cubicBezTo>
                  <a:pt x="0" y="5511"/>
                  <a:pt x="1589" y="7099"/>
                  <a:pt x="3550" y="7099"/>
                </a:cubicBezTo>
                <a:cubicBezTo>
                  <a:pt x="5510" y="7099"/>
                  <a:pt x="7099" y="5511"/>
                  <a:pt x="7099" y="3551"/>
                </a:cubicBezTo>
                <a:cubicBezTo>
                  <a:pt x="7099" y="1589"/>
                  <a:pt x="5510" y="1"/>
                  <a:pt x="3550" y="1"/>
                </a:cubicBezTo>
                <a:close/>
              </a:path>
            </a:pathLst>
          </a:custGeom>
          <a:solidFill>
            <a:srgbClr val="E3E9E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2" name="Google Shape;362;p26"/>
          <p:cNvSpPr/>
          <p:nvPr/>
        </p:nvSpPr>
        <p:spPr>
          <a:xfrm rot="-5400000">
            <a:off x="6286034" y="2487901"/>
            <a:ext cx="279044" cy="279083"/>
          </a:xfrm>
          <a:custGeom>
            <a:rect b="b" l="l" r="r" t="t"/>
            <a:pathLst>
              <a:path extrusionOk="0" h="7100" w="7099">
                <a:moveTo>
                  <a:pt x="3550" y="1"/>
                </a:moveTo>
                <a:cubicBezTo>
                  <a:pt x="1589" y="1"/>
                  <a:pt x="0" y="1589"/>
                  <a:pt x="0" y="3551"/>
                </a:cubicBezTo>
                <a:cubicBezTo>
                  <a:pt x="0" y="5511"/>
                  <a:pt x="1589" y="7099"/>
                  <a:pt x="3550" y="7099"/>
                </a:cubicBezTo>
                <a:cubicBezTo>
                  <a:pt x="5510" y="7099"/>
                  <a:pt x="7099" y="5511"/>
                  <a:pt x="7099" y="3551"/>
                </a:cubicBezTo>
                <a:cubicBezTo>
                  <a:pt x="7099" y="1589"/>
                  <a:pt x="5510" y="1"/>
                  <a:pt x="3550" y="1"/>
                </a:cubicBezTo>
                <a:close/>
              </a:path>
            </a:pathLst>
          </a:custGeom>
          <a:solidFill>
            <a:srgbClr val="0E2A4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3" name="Google Shape;363;p26"/>
          <p:cNvSpPr/>
          <p:nvPr/>
        </p:nvSpPr>
        <p:spPr>
          <a:xfrm rot="-5400000">
            <a:off x="6286034" y="2038223"/>
            <a:ext cx="279044" cy="279083"/>
          </a:xfrm>
          <a:custGeom>
            <a:rect b="b" l="l" r="r" t="t"/>
            <a:pathLst>
              <a:path extrusionOk="0" h="7100" w="7099">
                <a:moveTo>
                  <a:pt x="3549" y="1"/>
                </a:moveTo>
                <a:cubicBezTo>
                  <a:pt x="1589" y="1"/>
                  <a:pt x="0" y="1589"/>
                  <a:pt x="0" y="3551"/>
                </a:cubicBezTo>
                <a:cubicBezTo>
                  <a:pt x="0" y="5511"/>
                  <a:pt x="1589" y="7099"/>
                  <a:pt x="3549" y="7099"/>
                </a:cubicBezTo>
                <a:cubicBezTo>
                  <a:pt x="5510" y="7099"/>
                  <a:pt x="7099" y="5511"/>
                  <a:pt x="7099" y="3551"/>
                </a:cubicBezTo>
                <a:cubicBezTo>
                  <a:pt x="7099" y="1589"/>
                  <a:pt x="5510" y="1"/>
                  <a:pt x="3549" y="1"/>
                </a:cubicBezTo>
                <a:close/>
              </a:path>
            </a:pathLst>
          </a:cu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4" name="Google Shape;364;p26"/>
          <p:cNvSpPr/>
          <p:nvPr/>
        </p:nvSpPr>
        <p:spPr>
          <a:xfrm rot="-5400000">
            <a:off x="6285995" y="1588585"/>
            <a:ext cx="279123" cy="279083"/>
          </a:xfrm>
          <a:custGeom>
            <a:rect b="b" l="l" r="r" t="t"/>
            <a:pathLst>
              <a:path extrusionOk="0" h="7100" w="7101">
                <a:moveTo>
                  <a:pt x="3551" y="1"/>
                </a:moveTo>
                <a:cubicBezTo>
                  <a:pt x="1590" y="1"/>
                  <a:pt x="0" y="1589"/>
                  <a:pt x="0" y="3551"/>
                </a:cubicBezTo>
                <a:cubicBezTo>
                  <a:pt x="0" y="5511"/>
                  <a:pt x="1590" y="7099"/>
                  <a:pt x="3551" y="7099"/>
                </a:cubicBezTo>
                <a:cubicBezTo>
                  <a:pt x="5511" y="7099"/>
                  <a:pt x="7101" y="5511"/>
                  <a:pt x="7101" y="3551"/>
                </a:cubicBezTo>
                <a:cubicBezTo>
                  <a:pt x="7101" y="1589"/>
                  <a:pt x="5511" y="1"/>
                  <a:pt x="3551" y="1"/>
                </a:cubicBezTo>
                <a:close/>
              </a:path>
            </a:pathLst>
          </a:custGeom>
          <a:solidFill>
            <a:srgbClr val="0E2A4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5" name="Google Shape;365;p26"/>
          <p:cNvSpPr/>
          <p:nvPr/>
        </p:nvSpPr>
        <p:spPr>
          <a:xfrm rot="-5400000">
            <a:off x="5587914" y="3602040"/>
            <a:ext cx="1675128" cy="313674"/>
          </a:xfrm>
          <a:custGeom>
            <a:rect b="b" l="l" r="r" t="t"/>
            <a:pathLst>
              <a:path extrusionOk="0" h="7980" w="42616">
                <a:moveTo>
                  <a:pt x="4324" y="1"/>
                </a:moveTo>
                <a:cubicBezTo>
                  <a:pt x="3159" y="1"/>
                  <a:pt x="1997" y="512"/>
                  <a:pt x="1246" y="1424"/>
                </a:cubicBezTo>
                <a:cubicBezTo>
                  <a:pt x="180" y="2720"/>
                  <a:pt x="1" y="4577"/>
                  <a:pt x="867" y="6031"/>
                </a:cubicBezTo>
                <a:cubicBezTo>
                  <a:pt x="1600" y="7262"/>
                  <a:pt x="2935" y="7980"/>
                  <a:pt x="4331" y="7980"/>
                </a:cubicBezTo>
                <a:cubicBezTo>
                  <a:pt x="4576" y="7980"/>
                  <a:pt x="4822" y="7958"/>
                  <a:pt x="5067" y="7913"/>
                </a:cubicBezTo>
                <a:cubicBezTo>
                  <a:pt x="6219" y="7700"/>
                  <a:pt x="7170" y="6971"/>
                  <a:pt x="7733" y="6006"/>
                </a:cubicBezTo>
                <a:cubicBezTo>
                  <a:pt x="8105" y="5370"/>
                  <a:pt x="8773" y="4970"/>
                  <a:pt x="9508" y="4970"/>
                </a:cubicBezTo>
                <a:lnTo>
                  <a:pt x="10488" y="4970"/>
                </a:lnTo>
                <a:cubicBezTo>
                  <a:pt x="11237" y="4970"/>
                  <a:pt x="11919" y="5376"/>
                  <a:pt x="12300" y="6020"/>
                </a:cubicBezTo>
                <a:lnTo>
                  <a:pt x="12307" y="6031"/>
                </a:lnTo>
                <a:cubicBezTo>
                  <a:pt x="13039" y="7262"/>
                  <a:pt x="14375" y="7980"/>
                  <a:pt x="15771" y="7980"/>
                </a:cubicBezTo>
                <a:cubicBezTo>
                  <a:pt x="16016" y="7980"/>
                  <a:pt x="16262" y="7958"/>
                  <a:pt x="16507" y="7913"/>
                </a:cubicBezTo>
                <a:cubicBezTo>
                  <a:pt x="17658" y="7700"/>
                  <a:pt x="18610" y="6971"/>
                  <a:pt x="19173" y="6006"/>
                </a:cubicBezTo>
                <a:cubicBezTo>
                  <a:pt x="19545" y="5370"/>
                  <a:pt x="20213" y="4970"/>
                  <a:pt x="20946" y="4970"/>
                </a:cubicBezTo>
                <a:lnTo>
                  <a:pt x="21928" y="4970"/>
                </a:lnTo>
                <a:cubicBezTo>
                  <a:pt x="22677" y="4970"/>
                  <a:pt x="23359" y="5376"/>
                  <a:pt x="23740" y="6020"/>
                </a:cubicBezTo>
                <a:lnTo>
                  <a:pt x="23747" y="6031"/>
                </a:lnTo>
                <a:cubicBezTo>
                  <a:pt x="24479" y="7262"/>
                  <a:pt x="25815" y="7980"/>
                  <a:pt x="27210" y="7980"/>
                </a:cubicBezTo>
                <a:cubicBezTo>
                  <a:pt x="27454" y="7980"/>
                  <a:pt x="27700" y="7958"/>
                  <a:pt x="27945" y="7913"/>
                </a:cubicBezTo>
                <a:cubicBezTo>
                  <a:pt x="29098" y="7700"/>
                  <a:pt x="30048" y="6971"/>
                  <a:pt x="30613" y="6006"/>
                </a:cubicBezTo>
                <a:cubicBezTo>
                  <a:pt x="30985" y="5370"/>
                  <a:pt x="31652" y="4970"/>
                  <a:pt x="32388" y="4970"/>
                </a:cubicBezTo>
                <a:lnTo>
                  <a:pt x="33368" y="4970"/>
                </a:lnTo>
                <a:cubicBezTo>
                  <a:pt x="34117" y="4970"/>
                  <a:pt x="34799" y="5376"/>
                  <a:pt x="35180" y="6020"/>
                </a:cubicBezTo>
                <a:lnTo>
                  <a:pt x="35187" y="6031"/>
                </a:lnTo>
                <a:cubicBezTo>
                  <a:pt x="35920" y="7262"/>
                  <a:pt x="37255" y="7980"/>
                  <a:pt x="38651" y="7980"/>
                </a:cubicBezTo>
                <a:cubicBezTo>
                  <a:pt x="38896" y="7980"/>
                  <a:pt x="39142" y="7958"/>
                  <a:pt x="39387" y="7913"/>
                </a:cubicBezTo>
                <a:cubicBezTo>
                  <a:pt x="41256" y="7567"/>
                  <a:pt x="42594" y="5866"/>
                  <a:pt x="42615" y="3993"/>
                </a:cubicBezTo>
                <a:cubicBezTo>
                  <a:pt x="42599" y="2323"/>
                  <a:pt x="41557" y="833"/>
                  <a:pt x="39994" y="246"/>
                </a:cubicBezTo>
                <a:cubicBezTo>
                  <a:pt x="39559" y="81"/>
                  <a:pt x="39100" y="2"/>
                  <a:pt x="38642" y="2"/>
                </a:cubicBezTo>
                <a:cubicBezTo>
                  <a:pt x="37477" y="2"/>
                  <a:pt x="36315" y="513"/>
                  <a:pt x="35565" y="1426"/>
                </a:cubicBezTo>
                <a:cubicBezTo>
                  <a:pt x="35428" y="1592"/>
                  <a:pt x="35304" y="1770"/>
                  <a:pt x="35195" y="1957"/>
                </a:cubicBezTo>
                <a:cubicBezTo>
                  <a:pt x="34817" y="2606"/>
                  <a:pt x="34133" y="3018"/>
                  <a:pt x="33382" y="3018"/>
                </a:cubicBezTo>
                <a:lnTo>
                  <a:pt x="32420" y="3018"/>
                </a:lnTo>
                <a:cubicBezTo>
                  <a:pt x="31683" y="3018"/>
                  <a:pt x="30996" y="2632"/>
                  <a:pt x="30624" y="1994"/>
                </a:cubicBezTo>
                <a:cubicBezTo>
                  <a:pt x="30157" y="1190"/>
                  <a:pt x="29425" y="572"/>
                  <a:pt x="28556" y="244"/>
                </a:cubicBezTo>
                <a:cubicBezTo>
                  <a:pt x="28121" y="80"/>
                  <a:pt x="27663" y="1"/>
                  <a:pt x="27205" y="1"/>
                </a:cubicBezTo>
                <a:cubicBezTo>
                  <a:pt x="26039" y="1"/>
                  <a:pt x="24877" y="513"/>
                  <a:pt x="24125" y="1426"/>
                </a:cubicBezTo>
                <a:cubicBezTo>
                  <a:pt x="23989" y="1592"/>
                  <a:pt x="23865" y="1770"/>
                  <a:pt x="23755" y="1957"/>
                </a:cubicBezTo>
                <a:cubicBezTo>
                  <a:pt x="23377" y="2606"/>
                  <a:pt x="22695" y="3018"/>
                  <a:pt x="21944" y="3018"/>
                </a:cubicBezTo>
                <a:lnTo>
                  <a:pt x="20981" y="3018"/>
                </a:lnTo>
                <a:cubicBezTo>
                  <a:pt x="20243" y="3018"/>
                  <a:pt x="19556" y="2632"/>
                  <a:pt x="19185" y="1994"/>
                </a:cubicBezTo>
                <a:cubicBezTo>
                  <a:pt x="18717" y="1190"/>
                  <a:pt x="17987" y="572"/>
                  <a:pt x="17116" y="244"/>
                </a:cubicBezTo>
                <a:cubicBezTo>
                  <a:pt x="16681" y="80"/>
                  <a:pt x="16223" y="1"/>
                  <a:pt x="15766" y="1"/>
                </a:cubicBezTo>
                <a:cubicBezTo>
                  <a:pt x="14600" y="1"/>
                  <a:pt x="13437" y="513"/>
                  <a:pt x="12686" y="1426"/>
                </a:cubicBezTo>
                <a:cubicBezTo>
                  <a:pt x="12549" y="1592"/>
                  <a:pt x="12425" y="1770"/>
                  <a:pt x="12316" y="1957"/>
                </a:cubicBezTo>
                <a:cubicBezTo>
                  <a:pt x="11937" y="2606"/>
                  <a:pt x="11255" y="3016"/>
                  <a:pt x="10504" y="3016"/>
                </a:cubicBezTo>
                <a:lnTo>
                  <a:pt x="9541" y="3016"/>
                </a:lnTo>
                <a:cubicBezTo>
                  <a:pt x="8805" y="3016"/>
                  <a:pt x="8116" y="2632"/>
                  <a:pt x="7745" y="1994"/>
                </a:cubicBezTo>
                <a:cubicBezTo>
                  <a:pt x="7277" y="1190"/>
                  <a:pt x="6547" y="572"/>
                  <a:pt x="5676" y="244"/>
                </a:cubicBezTo>
                <a:cubicBezTo>
                  <a:pt x="5241" y="80"/>
                  <a:pt x="4782" y="1"/>
                  <a:pt x="4324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6" name="Google Shape;366;p26"/>
          <p:cNvSpPr/>
          <p:nvPr/>
        </p:nvSpPr>
        <p:spPr>
          <a:xfrm rot="-5400000">
            <a:off x="6286034" y="4287779"/>
            <a:ext cx="279044" cy="279083"/>
          </a:xfrm>
          <a:custGeom>
            <a:rect b="b" l="l" r="r" t="t"/>
            <a:pathLst>
              <a:path extrusionOk="0" h="7100" w="7099">
                <a:moveTo>
                  <a:pt x="3550" y="1"/>
                </a:moveTo>
                <a:cubicBezTo>
                  <a:pt x="1589" y="1"/>
                  <a:pt x="0" y="1589"/>
                  <a:pt x="0" y="3551"/>
                </a:cubicBezTo>
                <a:cubicBezTo>
                  <a:pt x="0" y="5511"/>
                  <a:pt x="1589" y="7099"/>
                  <a:pt x="3550" y="7099"/>
                </a:cubicBezTo>
                <a:cubicBezTo>
                  <a:pt x="5510" y="7099"/>
                  <a:pt x="7099" y="5511"/>
                  <a:pt x="7099" y="3551"/>
                </a:cubicBezTo>
                <a:cubicBezTo>
                  <a:pt x="7099" y="1589"/>
                  <a:pt x="5510" y="1"/>
                  <a:pt x="3550" y="1"/>
                </a:cubicBezTo>
                <a:close/>
              </a:path>
            </a:pathLst>
          </a:custGeom>
          <a:solidFill>
            <a:srgbClr val="0E2A4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7" name="Google Shape;367;p26"/>
          <p:cNvSpPr/>
          <p:nvPr/>
        </p:nvSpPr>
        <p:spPr>
          <a:xfrm rot="-5400000">
            <a:off x="6286034" y="3838101"/>
            <a:ext cx="279044" cy="279083"/>
          </a:xfrm>
          <a:custGeom>
            <a:rect b="b" l="l" r="r" t="t"/>
            <a:pathLst>
              <a:path extrusionOk="0" h="7100" w="7099">
                <a:moveTo>
                  <a:pt x="3550" y="1"/>
                </a:moveTo>
                <a:cubicBezTo>
                  <a:pt x="1589" y="1"/>
                  <a:pt x="0" y="1589"/>
                  <a:pt x="0" y="3551"/>
                </a:cubicBezTo>
                <a:cubicBezTo>
                  <a:pt x="0" y="5511"/>
                  <a:pt x="1589" y="7099"/>
                  <a:pt x="3550" y="7099"/>
                </a:cubicBezTo>
                <a:cubicBezTo>
                  <a:pt x="5510" y="7099"/>
                  <a:pt x="7099" y="5511"/>
                  <a:pt x="7099" y="3551"/>
                </a:cubicBezTo>
                <a:cubicBezTo>
                  <a:pt x="7099" y="1589"/>
                  <a:pt x="5510" y="1"/>
                  <a:pt x="3550" y="1"/>
                </a:cubicBezTo>
                <a:close/>
              </a:path>
            </a:pathLst>
          </a:custGeom>
          <a:solidFill>
            <a:srgbClr val="0E2A4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8" name="Google Shape;368;p26"/>
          <p:cNvSpPr/>
          <p:nvPr/>
        </p:nvSpPr>
        <p:spPr>
          <a:xfrm rot="-5400000">
            <a:off x="6286034" y="3388423"/>
            <a:ext cx="279044" cy="279083"/>
          </a:xfrm>
          <a:custGeom>
            <a:rect b="b" l="l" r="r" t="t"/>
            <a:pathLst>
              <a:path extrusionOk="0" h="7100" w="7099">
                <a:moveTo>
                  <a:pt x="3549" y="1"/>
                </a:moveTo>
                <a:cubicBezTo>
                  <a:pt x="1589" y="1"/>
                  <a:pt x="0" y="1589"/>
                  <a:pt x="0" y="3551"/>
                </a:cubicBezTo>
                <a:cubicBezTo>
                  <a:pt x="0" y="5511"/>
                  <a:pt x="1589" y="7099"/>
                  <a:pt x="3549" y="7099"/>
                </a:cubicBezTo>
                <a:cubicBezTo>
                  <a:pt x="5510" y="7099"/>
                  <a:pt x="7099" y="5511"/>
                  <a:pt x="7099" y="3551"/>
                </a:cubicBezTo>
                <a:cubicBezTo>
                  <a:pt x="7099" y="1589"/>
                  <a:pt x="5510" y="1"/>
                  <a:pt x="3549" y="1"/>
                </a:cubicBezTo>
                <a:close/>
              </a:path>
            </a:pathLst>
          </a:custGeom>
          <a:solidFill>
            <a:srgbClr val="0E2A4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9" name="Google Shape;369;p26"/>
          <p:cNvSpPr/>
          <p:nvPr/>
        </p:nvSpPr>
        <p:spPr>
          <a:xfrm rot="-5400000">
            <a:off x="6285995" y="2938785"/>
            <a:ext cx="279123" cy="279083"/>
          </a:xfrm>
          <a:custGeom>
            <a:rect b="b" l="l" r="r" t="t"/>
            <a:pathLst>
              <a:path extrusionOk="0" h="7100" w="7101">
                <a:moveTo>
                  <a:pt x="3551" y="1"/>
                </a:moveTo>
                <a:cubicBezTo>
                  <a:pt x="1590" y="1"/>
                  <a:pt x="0" y="1589"/>
                  <a:pt x="0" y="3551"/>
                </a:cubicBezTo>
                <a:cubicBezTo>
                  <a:pt x="0" y="5511"/>
                  <a:pt x="1590" y="7099"/>
                  <a:pt x="3551" y="7099"/>
                </a:cubicBezTo>
                <a:cubicBezTo>
                  <a:pt x="5511" y="7099"/>
                  <a:pt x="7101" y="5511"/>
                  <a:pt x="7101" y="3551"/>
                </a:cubicBezTo>
                <a:cubicBezTo>
                  <a:pt x="7101" y="1589"/>
                  <a:pt x="5511" y="1"/>
                  <a:pt x="3551" y="1"/>
                </a:cubicBezTo>
                <a:close/>
              </a:path>
            </a:pathLst>
          </a:custGeom>
          <a:solidFill>
            <a:srgbClr val="0E2A4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0" name="Google Shape;370;p26"/>
          <p:cNvSpPr/>
          <p:nvPr/>
        </p:nvSpPr>
        <p:spPr>
          <a:xfrm>
            <a:off x="1475319" y="2875267"/>
            <a:ext cx="378253" cy="154942"/>
          </a:xfrm>
          <a:custGeom>
            <a:rect b="b" l="l" r="r" t="t"/>
            <a:pathLst>
              <a:path extrusionOk="0" h="26923" w="65726">
                <a:moveTo>
                  <a:pt x="0" y="0"/>
                </a:moveTo>
                <a:lnTo>
                  <a:pt x="10782" y="13477"/>
                </a:lnTo>
                <a:lnTo>
                  <a:pt x="0" y="26923"/>
                </a:lnTo>
                <a:lnTo>
                  <a:pt x="54943" y="26923"/>
                </a:lnTo>
                <a:lnTo>
                  <a:pt x="65725" y="13477"/>
                </a:lnTo>
                <a:lnTo>
                  <a:pt x="54943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1" name="Google Shape;371;p26"/>
          <p:cNvSpPr/>
          <p:nvPr/>
        </p:nvSpPr>
        <p:spPr>
          <a:xfrm>
            <a:off x="1790248" y="2875267"/>
            <a:ext cx="378432" cy="154942"/>
          </a:xfrm>
          <a:custGeom>
            <a:rect b="b" l="l" r="r" t="t"/>
            <a:pathLst>
              <a:path extrusionOk="0" h="26923" w="65757">
                <a:moveTo>
                  <a:pt x="0" y="0"/>
                </a:moveTo>
                <a:lnTo>
                  <a:pt x="10782" y="13477"/>
                </a:lnTo>
                <a:lnTo>
                  <a:pt x="0" y="26923"/>
                </a:lnTo>
                <a:lnTo>
                  <a:pt x="54975" y="26923"/>
                </a:lnTo>
                <a:lnTo>
                  <a:pt x="65757" y="13477"/>
                </a:lnTo>
                <a:lnTo>
                  <a:pt x="54975" y="0"/>
                </a:lnTo>
                <a:close/>
              </a:path>
            </a:pathLst>
          </a:custGeom>
          <a:solidFill>
            <a:srgbClr val="00C3B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2" name="Google Shape;372;p26"/>
          <p:cNvSpPr/>
          <p:nvPr/>
        </p:nvSpPr>
        <p:spPr>
          <a:xfrm>
            <a:off x="5630455" y="2875267"/>
            <a:ext cx="378432" cy="154942"/>
          </a:xfrm>
          <a:custGeom>
            <a:rect b="b" l="l" r="r" t="t"/>
            <a:pathLst>
              <a:path extrusionOk="0" h="26923" w="65757">
                <a:moveTo>
                  <a:pt x="0" y="0"/>
                </a:moveTo>
                <a:lnTo>
                  <a:pt x="10782" y="13477"/>
                </a:lnTo>
                <a:lnTo>
                  <a:pt x="0" y="26923"/>
                </a:lnTo>
                <a:lnTo>
                  <a:pt x="54975" y="26923"/>
                </a:lnTo>
                <a:lnTo>
                  <a:pt x="65757" y="13477"/>
                </a:lnTo>
                <a:lnTo>
                  <a:pt x="54975" y="0"/>
                </a:lnTo>
                <a:close/>
              </a:path>
            </a:pathLst>
          </a:custGeom>
          <a:solidFill>
            <a:srgbClr val="00C3B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3" name="Google Shape;373;p26"/>
          <p:cNvSpPr/>
          <p:nvPr/>
        </p:nvSpPr>
        <p:spPr>
          <a:xfrm>
            <a:off x="5315705" y="2875267"/>
            <a:ext cx="378253" cy="154942"/>
          </a:xfrm>
          <a:custGeom>
            <a:rect b="b" l="l" r="r" t="t"/>
            <a:pathLst>
              <a:path extrusionOk="0" h="26923" w="65726">
                <a:moveTo>
                  <a:pt x="1" y="0"/>
                </a:moveTo>
                <a:lnTo>
                  <a:pt x="10751" y="13477"/>
                </a:lnTo>
                <a:lnTo>
                  <a:pt x="1" y="26923"/>
                </a:lnTo>
                <a:lnTo>
                  <a:pt x="54944" y="26923"/>
                </a:lnTo>
                <a:lnTo>
                  <a:pt x="65726" y="13477"/>
                </a:lnTo>
                <a:lnTo>
                  <a:pt x="54944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4" name="Google Shape;374;p26"/>
          <p:cNvSpPr txBox="1"/>
          <p:nvPr/>
        </p:nvSpPr>
        <p:spPr>
          <a:xfrm>
            <a:off x="6642375" y="1523925"/>
            <a:ext cx="9480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3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HAPPY</a:t>
            </a:r>
            <a:endParaRPr b="1" sz="13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75" name="Google Shape;375;p26"/>
          <p:cNvSpPr txBox="1"/>
          <p:nvPr/>
        </p:nvSpPr>
        <p:spPr>
          <a:xfrm>
            <a:off x="6668000" y="1985025"/>
            <a:ext cx="9480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3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SAD</a:t>
            </a:r>
            <a:endParaRPr b="1" sz="13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76" name="Google Shape;376;p26"/>
          <p:cNvSpPr txBox="1"/>
          <p:nvPr/>
        </p:nvSpPr>
        <p:spPr>
          <a:xfrm>
            <a:off x="6668000" y="2438175"/>
            <a:ext cx="9480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3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ANGRY</a:t>
            </a:r>
            <a:endParaRPr b="1" sz="13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77" name="Google Shape;377;p26"/>
          <p:cNvSpPr txBox="1"/>
          <p:nvPr/>
        </p:nvSpPr>
        <p:spPr>
          <a:xfrm>
            <a:off x="6700525" y="2891325"/>
            <a:ext cx="9480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3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FEAR</a:t>
            </a:r>
            <a:endParaRPr b="1" sz="13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78" name="Google Shape;378;p26"/>
          <p:cNvSpPr txBox="1"/>
          <p:nvPr/>
        </p:nvSpPr>
        <p:spPr>
          <a:xfrm>
            <a:off x="6700525" y="3344475"/>
            <a:ext cx="9480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3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DISGUST</a:t>
            </a:r>
            <a:endParaRPr b="1" sz="13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79" name="Google Shape;379;p26"/>
          <p:cNvSpPr txBox="1"/>
          <p:nvPr/>
        </p:nvSpPr>
        <p:spPr>
          <a:xfrm>
            <a:off x="6624325" y="3797625"/>
            <a:ext cx="11736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3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SURPRISED</a:t>
            </a:r>
            <a:endParaRPr b="1" sz="13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80" name="Google Shape;380;p26"/>
          <p:cNvSpPr txBox="1"/>
          <p:nvPr/>
        </p:nvSpPr>
        <p:spPr>
          <a:xfrm>
            <a:off x="6699375" y="4258725"/>
            <a:ext cx="11736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3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NEUTRAL</a:t>
            </a:r>
            <a:endParaRPr b="1" sz="13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81" name="Google Shape;381;p26"/>
          <p:cNvSpPr txBox="1"/>
          <p:nvPr/>
        </p:nvSpPr>
        <p:spPr>
          <a:xfrm>
            <a:off x="3087375" y="4086600"/>
            <a:ext cx="20754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s"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dataset : fer2013 (48 * 48)</a:t>
            </a:r>
            <a:endParaRPr b="1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82" name="Google Shape;382;p26"/>
          <p:cNvSpPr txBox="1"/>
          <p:nvPr/>
        </p:nvSpPr>
        <p:spPr>
          <a:xfrm>
            <a:off x="371675" y="4086600"/>
            <a:ext cx="15066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Webcam Capture</a:t>
            </a:r>
            <a:endParaRPr b="1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83" name="Google Shape;383;p26"/>
          <p:cNvSpPr txBox="1"/>
          <p:nvPr/>
        </p:nvSpPr>
        <p:spPr>
          <a:xfrm>
            <a:off x="3638900" y="2713250"/>
            <a:ext cx="608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rPr>
              <a:t>CNN</a:t>
            </a:r>
            <a:endParaRPr b="1" sz="1700">
              <a:solidFill>
                <a:schemeClr val="accen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WEB PROPOSAL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8FFD5"/>
      </a:accent1>
      <a:accent2>
        <a:srgbClr val="48FFD5"/>
      </a:accent2>
      <a:accent3>
        <a:srgbClr val="48FFD5"/>
      </a:accent3>
      <a:accent4>
        <a:srgbClr val="48FFD5"/>
      </a:accent4>
      <a:accent5>
        <a:srgbClr val="48FFD5"/>
      </a:accent5>
      <a:accent6>
        <a:srgbClr val="48FFD5"/>
      </a:accent6>
      <a:hlink>
        <a:srgbClr val="48FF5D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